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6" r:id="rId2"/>
    <p:sldId id="898" r:id="rId3"/>
    <p:sldId id="899" r:id="rId4"/>
    <p:sldId id="897" r:id="rId5"/>
    <p:sldId id="922" r:id="rId6"/>
    <p:sldId id="902" r:id="rId7"/>
    <p:sldId id="923" r:id="rId8"/>
    <p:sldId id="900" r:id="rId9"/>
    <p:sldId id="901" r:id="rId10"/>
    <p:sldId id="975" r:id="rId11"/>
    <p:sldId id="921" r:id="rId12"/>
    <p:sldId id="273" r:id="rId13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3840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57E"/>
    <a:srgbClr val="999999"/>
    <a:srgbClr val="CC3333"/>
    <a:srgbClr val="C9122B"/>
    <a:srgbClr val="002B49"/>
    <a:srgbClr val="B0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BB0F39-B472-4136-8260-0ABDE7D0D486}" v="105" dt="2023-06-11T14:53:24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65" autoAdjust="0"/>
    <p:restoredTop sz="96327"/>
  </p:normalViewPr>
  <p:slideViewPr>
    <p:cSldViewPr snapToGrid="0">
      <p:cViewPr varScale="1">
        <p:scale>
          <a:sx n="63" d="100"/>
          <a:sy n="63" d="100"/>
        </p:scale>
        <p:origin x="1092" y="5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OUTZOU\Downloads\SIN_Timeseries_202306111325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18208479190242"/>
          <c:y val="4.0541617259892471E-2"/>
          <c:w val="0.76464643509303332"/>
          <c:h val="0.75139350592975251"/>
        </c:manualLayout>
      </c:layout>
      <c:lineChart>
        <c:grouping val="standard"/>
        <c:varyColors val="0"/>
        <c:ser>
          <c:idx val="0"/>
          <c:order val="0"/>
          <c:tx>
            <c:v>Clarksea Index</c:v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'SIN Timeseries - M'!$A$187:$A$408</c:f>
              <c:numCache>
                <c:formatCode>mmm\-yyyy</c:formatCode>
                <c:ptCount val="22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  <c:pt idx="211">
                  <c:v>44774</c:v>
                </c:pt>
                <c:pt idx="212">
                  <c:v>44805</c:v>
                </c:pt>
                <c:pt idx="213">
                  <c:v>44835</c:v>
                </c:pt>
                <c:pt idx="214">
                  <c:v>44866</c:v>
                </c:pt>
                <c:pt idx="215">
                  <c:v>44896</c:v>
                </c:pt>
                <c:pt idx="216">
                  <c:v>44927</c:v>
                </c:pt>
                <c:pt idx="217">
                  <c:v>44958</c:v>
                </c:pt>
                <c:pt idx="218">
                  <c:v>44986</c:v>
                </c:pt>
                <c:pt idx="219">
                  <c:v>45017</c:v>
                </c:pt>
                <c:pt idx="220">
                  <c:v>45047</c:v>
                </c:pt>
                <c:pt idx="221">
                  <c:v>45078</c:v>
                </c:pt>
              </c:numCache>
            </c:numRef>
          </c:cat>
          <c:val>
            <c:numRef>
              <c:f>'SIN Timeseries - M'!$B$187:$B$408</c:f>
              <c:numCache>
                <c:formatCode>#,##0</c:formatCode>
                <c:ptCount val="222"/>
                <c:pt idx="0">
                  <c:v>32781.999060000002</c:v>
                </c:pt>
                <c:pt idx="1">
                  <c:v>32899.041019999997</c:v>
                </c:pt>
                <c:pt idx="2">
                  <c:v>32993.147680000002</c:v>
                </c:pt>
                <c:pt idx="3">
                  <c:v>29892.630959999999</c:v>
                </c:pt>
                <c:pt idx="4">
                  <c:v>26479.5988</c:v>
                </c:pt>
                <c:pt idx="5">
                  <c:v>23372.901580000002</c:v>
                </c:pt>
                <c:pt idx="6">
                  <c:v>21615.150160000001</c:v>
                </c:pt>
                <c:pt idx="7">
                  <c:v>20462.832569999999</c:v>
                </c:pt>
                <c:pt idx="8">
                  <c:v>25185.262340000001</c:v>
                </c:pt>
                <c:pt idx="9">
                  <c:v>29971.164270000001</c:v>
                </c:pt>
                <c:pt idx="10">
                  <c:v>29376.098480000001</c:v>
                </c:pt>
                <c:pt idx="11">
                  <c:v>27352.34823</c:v>
                </c:pt>
                <c:pt idx="12">
                  <c:v>27290.836770000002</c:v>
                </c:pt>
                <c:pt idx="13">
                  <c:v>24180.28182</c:v>
                </c:pt>
                <c:pt idx="14">
                  <c:v>20807.293379999999</c:v>
                </c:pt>
                <c:pt idx="15">
                  <c:v>19962.413089999998</c:v>
                </c:pt>
                <c:pt idx="16">
                  <c:v>22626.893029999999</c:v>
                </c:pt>
                <c:pt idx="17">
                  <c:v>24226.612949999999</c:v>
                </c:pt>
                <c:pt idx="18">
                  <c:v>26768.59491</c:v>
                </c:pt>
                <c:pt idx="19">
                  <c:v>28119.940930000001</c:v>
                </c:pt>
                <c:pt idx="20">
                  <c:v>26946.323410000001</c:v>
                </c:pt>
                <c:pt idx="21">
                  <c:v>24713.935010000001</c:v>
                </c:pt>
                <c:pt idx="22">
                  <c:v>23332.836200000002</c:v>
                </c:pt>
                <c:pt idx="23">
                  <c:v>26489.912479999999</c:v>
                </c:pt>
                <c:pt idx="24">
                  <c:v>27147.675289999999</c:v>
                </c:pt>
                <c:pt idx="25">
                  <c:v>26054.892319999999</c:v>
                </c:pt>
                <c:pt idx="26">
                  <c:v>28998.82633</c:v>
                </c:pt>
                <c:pt idx="27">
                  <c:v>29694.541069999999</c:v>
                </c:pt>
                <c:pt idx="28">
                  <c:v>32166.205300000001</c:v>
                </c:pt>
                <c:pt idx="29">
                  <c:v>29360.578600000001</c:v>
                </c:pt>
                <c:pt idx="30">
                  <c:v>30757.340749999999</c:v>
                </c:pt>
                <c:pt idx="31">
                  <c:v>30991.878489999999</c:v>
                </c:pt>
                <c:pt idx="32">
                  <c:v>34457.669009999998</c:v>
                </c:pt>
                <c:pt idx="33">
                  <c:v>37684.461860000003</c:v>
                </c:pt>
                <c:pt idx="34">
                  <c:v>41320.752130000001</c:v>
                </c:pt>
                <c:pt idx="35">
                  <c:v>48493.559159999997</c:v>
                </c:pt>
                <c:pt idx="36">
                  <c:v>36075.487099999998</c:v>
                </c:pt>
                <c:pt idx="37">
                  <c:v>31493.970539999998</c:v>
                </c:pt>
                <c:pt idx="38">
                  <c:v>35169.963150000003</c:v>
                </c:pt>
                <c:pt idx="39">
                  <c:v>37826.29623</c:v>
                </c:pt>
                <c:pt idx="40">
                  <c:v>47241.710189999998</c:v>
                </c:pt>
                <c:pt idx="41">
                  <c:v>46843.99482</c:v>
                </c:pt>
                <c:pt idx="42">
                  <c:v>44756.012309999998</c:v>
                </c:pt>
                <c:pt idx="43">
                  <c:v>36347.170010000002</c:v>
                </c:pt>
                <c:pt idx="44">
                  <c:v>28736.829819999999</c:v>
                </c:pt>
                <c:pt idx="45">
                  <c:v>18373.926500000001</c:v>
                </c:pt>
                <c:pt idx="46">
                  <c:v>13962.14488</c:v>
                </c:pt>
                <c:pt idx="47">
                  <c:v>14384.648230000001</c:v>
                </c:pt>
                <c:pt idx="48">
                  <c:v>10880.42506</c:v>
                </c:pt>
                <c:pt idx="49">
                  <c:v>12006.73315</c:v>
                </c:pt>
                <c:pt idx="50">
                  <c:v>11270.12931</c:v>
                </c:pt>
                <c:pt idx="51">
                  <c:v>8090.9718300000004</c:v>
                </c:pt>
                <c:pt idx="52">
                  <c:v>9925.6710500000008</c:v>
                </c:pt>
                <c:pt idx="53">
                  <c:v>12733.276459999999</c:v>
                </c:pt>
                <c:pt idx="54">
                  <c:v>11352.387129999999</c:v>
                </c:pt>
                <c:pt idx="55">
                  <c:v>9784.0744099999993</c:v>
                </c:pt>
                <c:pt idx="56">
                  <c:v>10178.45945</c:v>
                </c:pt>
                <c:pt idx="57">
                  <c:v>11115.06796</c:v>
                </c:pt>
                <c:pt idx="58">
                  <c:v>13722.210279999999</c:v>
                </c:pt>
                <c:pt idx="59">
                  <c:v>15421.31587</c:v>
                </c:pt>
                <c:pt idx="60">
                  <c:v>17114.002090000002</c:v>
                </c:pt>
                <c:pt idx="61">
                  <c:v>14132.29401</c:v>
                </c:pt>
                <c:pt idx="62">
                  <c:v>16037.336300000001</c:v>
                </c:pt>
                <c:pt idx="63">
                  <c:v>15821.03628</c:v>
                </c:pt>
                <c:pt idx="64">
                  <c:v>19716.868299999998</c:v>
                </c:pt>
                <c:pt idx="65">
                  <c:v>17890.124319999999</c:v>
                </c:pt>
                <c:pt idx="66">
                  <c:v>14925.06566</c:v>
                </c:pt>
                <c:pt idx="67">
                  <c:v>14530.4144</c:v>
                </c:pt>
                <c:pt idx="68">
                  <c:v>14297.083549999999</c:v>
                </c:pt>
                <c:pt idx="69">
                  <c:v>13262.647129999999</c:v>
                </c:pt>
                <c:pt idx="70">
                  <c:v>13710.70673</c:v>
                </c:pt>
                <c:pt idx="71">
                  <c:v>14833.24776</c:v>
                </c:pt>
                <c:pt idx="72">
                  <c:v>11635.18324</c:v>
                </c:pt>
                <c:pt idx="73">
                  <c:v>11851.190549999999</c:v>
                </c:pt>
                <c:pt idx="74">
                  <c:v>14736.86141</c:v>
                </c:pt>
                <c:pt idx="75">
                  <c:v>13502.32742</c:v>
                </c:pt>
                <c:pt idx="76">
                  <c:v>12987.480299999999</c:v>
                </c:pt>
                <c:pt idx="77">
                  <c:v>11057.7047</c:v>
                </c:pt>
                <c:pt idx="78">
                  <c:v>10603.53512</c:v>
                </c:pt>
                <c:pt idx="79">
                  <c:v>11686.29876</c:v>
                </c:pt>
                <c:pt idx="80">
                  <c:v>11756.84353</c:v>
                </c:pt>
                <c:pt idx="81">
                  <c:v>13757.47919</c:v>
                </c:pt>
                <c:pt idx="82">
                  <c:v>11967.97839</c:v>
                </c:pt>
                <c:pt idx="83">
                  <c:v>12464.11449</c:v>
                </c:pt>
                <c:pt idx="84">
                  <c:v>9485.1444300000003</c:v>
                </c:pt>
                <c:pt idx="85">
                  <c:v>7914.4357399999999</c:v>
                </c:pt>
                <c:pt idx="86">
                  <c:v>8765.4830600000005</c:v>
                </c:pt>
                <c:pt idx="87">
                  <c:v>9448.6024699999998</c:v>
                </c:pt>
                <c:pt idx="88">
                  <c:v>11679.692709999999</c:v>
                </c:pt>
                <c:pt idx="89">
                  <c:v>11042.75864</c:v>
                </c:pt>
                <c:pt idx="90">
                  <c:v>10327.05291</c:v>
                </c:pt>
                <c:pt idx="91">
                  <c:v>9111.8940399999992</c:v>
                </c:pt>
                <c:pt idx="92">
                  <c:v>8796.5488499999992</c:v>
                </c:pt>
                <c:pt idx="93">
                  <c:v>9131.0235300000004</c:v>
                </c:pt>
                <c:pt idx="94">
                  <c:v>9511.3527699999995</c:v>
                </c:pt>
                <c:pt idx="95">
                  <c:v>9674.6158099999993</c:v>
                </c:pt>
                <c:pt idx="96">
                  <c:v>8602.4120600000006</c:v>
                </c:pt>
                <c:pt idx="97">
                  <c:v>7861.3552600000003</c:v>
                </c:pt>
                <c:pt idx="98">
                  <c:v>9248.4542000000001</c:v>
                </c:pt>
                <c:pt idx="99">
                  <c:v>9336.8170699999991</c:v>
                </c:pt>
                <c:pt idx="100">
                  <c:v>8908.1362900000004</c:v>
                </c:pt>
                <c:pt idx="101">
                  <c:v>8986.8503199999996</c:v>
                </c:pt>
                <c:pt idx="102">
                  <c:v>9685.0821300000007</c:v>
                </c:pt>
                <c:pt idx="103">
                  <c:v>9486.5283099999997</c:v>
                </c:pt>
                <c:pt idx="104">
                  <c:v>11251.76895</c:v>
                </c:pt>
                <c:pt idx="105">
                  <c:v>11959.58387</c:v>
                </c:pt>
                <c:pt idx="106">
                  <c:v>11810.12364</c:v>
                </c:pt>
                <c:pt idx="107">
                  <c:v>16414.431530000002</c:v>
                </c:pt>
                <c:pt idx="108">
                  <c:v>14082.28419</c:v>
                </c:pt>
                <c:pt idx="109">
                  <c:v>10707.65077</c:v>
                </c:pt>
                <c:pt idx="110">
                  <c:v>11684.417460000001</c:v>
                </c:pt>
                <c:pt idx="111">
                  <c:v>10054.603069999999</c:v>
                </c:pt>
                <c:pt idx="112">
                  <c:v>9433.1165400000009</c:v>
                </c:pt>
                <c:pt idx="113">
                  <c:v>9683.41705</c:v>
                </c:pt>
                <c:pt idx="114">
                  <c:v>11028.33171</c:v>
                </c:pt>
                <c:pt idx="115">
                  <c:v>10858.851860000001</c:v>
                </c:pt>
                <c:pt idx="116">
                  <c:v>10497.741400000001</c:v>
                </c:pt>
                <c:pt idx="117">
                  <c:v>12572.368479999999</c:v>
                </c:pt>
                <c:pt idx="118">
                  <c:v>15534.82775</c:v>
                </c:pt>
                <c:pt idx="119">
                  <c:v>14783.330760000001</c:v>
                </c:pt>
                <c:pt idx="120">
                  <c:v>14676.40683</c:v>
                </c:pt>
                <c:pt idx="121">
                  <c:v>12932.612300000001</c:v>
                </c:pt>
                <c:pt idx="122">
                  <c:v>13606.548580000001</c:v>
                </c:pt>
                <c:pt idx="123">
                  <c:v>13570.882530000001</c:v>
                </c:pt>
                <c:pt idx="124">
                  <c:v>13951.41935</c:v>
                </c:pt>
                <c:pt idx="125">
                  <c:v>16170.099850000001</c:v>
                </c:pt>
                <c:pt idx="126">
                  <c:v>17452.60457</c:v>
                </c:pt>
                <c:pt idx="127">
                  <c:v>14960.98791</c:v>
                </c:pt>
                <c:pt idx="128">
                  <c:v>14023.17526</c:v>
                </c:pt>
                <c:pt idx="129">
                  <c:v>13700.378720000001</c:v>
                </c:pt>
                <c:pt idx="130">
                  <c:v>13116.18555</c:v>
                </c:pt>
                <c:pt idx="131">
                  <c:v>14218.213659999999</c:v>
                </c:pt>
                <c:pt idx="132">
                  <c:v>11777.02519</c:v>
                </c:pt>
                <c:pt idx="133">
                  <c:v>9408.68505</c:v>
                </c:pt>
                <c:pt idx="134">
                  <c:v>9645.8764699999992</c:v>
                </c:pt>
                <c:pt idx="135">
                  <c:v>10031.507820000001</c:v>
                </c:pt>
                <c:pt idx="136">
                  <c:v>9127.1478499999994</c:v>
                </c:pt>
                <c:pt idx="137">
                  <c:v>8776.3058700000001</c:v>
                </c:pt>
                <c:pt idx="138">
                  <c:v>8248.4301300000006</c:v>
                </c:pt>
                <c:pt idx="139">
                  <c:v>7364.0931499999997</c:v>
                </c:pt>
                <c:pt idx="140">
                  <c:v>7863.0180200000004</c:v>
                </c:pt>
                <c:pt idx="141">
                  <c:v>8695.4575999999997</c:v>
                </c:pt>
                <c:pt idx="142">
                  <c:v>10573.96211</c:v>
                </c:pt>
                <c:pt idx="143">
                  <c:v>11277.75251</c:v>
                </c:pt>
                <c:pt idx="144">
                  <c:v>10207.95472</c:v>
                </c:pt>
                <c:pt idx="145">
                  <c:v>8719.7261699999999</c:v>
                </c:pt>
                <c:pt idx="146">
                  <c:v>10760.769990000001</c:v>
                </c:pt>
                <c:pt idx="147">
                  <c:v>11383.336370000001</c:v>
                </c:pt>
                <c:pt idx="148">
                  <c:v>9973.4115199999997</c:v>
                </c:pt>
                <c:pt idx="149">
                  <c:v>9219.1008899999997</c:v>
                </c:pt>
                <c:pt idx="150">
                  <c:v>9282.5876800000005</c:v>
                </c:pt>
                <c:pt idx="151">
                  <c:v>9997.2882900000004</c:v>
                </c:pt>
                <c:pt idx="152">
                  <c:v>11604.619129999999</c:v>
                </c:pt>
                <c:pt idx="153">
                  <c:v>12951.08682</c:v>
                </c:pt>
                <c:pt idx="154">
                  <c:v>12155.563550000001</c:v>
                </c:pt>
                <c:pt idx="155">
                  <c:v>12658.69724</c:v>
                </c:pt>
                <c:pt idx="156">
                  <c:v>10645.058000000001</c:v>
                </c:pt>
                <c:pt idx="157">
                  <c:v>10411.81033</c:v>
                </c:pt>
                <c:pt idx="158">
                  <c:v>11261.932290000001</c:v>
                </c:pt>
                <c:pt idx="159">
                  <c:v>10585.120650000001</c:v>
                </c:pt>
                <c:pt idx="160">
                  <c:v>11047.74114</c:v>
                </c:pt>
                <c:pt idx="161">
                  <c:v>11418.19355</c:v>
                </c:pt>
                <c:pt idx="162">
                  <c:v>12146.68281</c:v>
                </c:pt>
                <c:pt idx="163">
                  <c:v>12299.113240000001</c:v>
                </c:pt>
                <c:pt idx="164">
                  <c:v>12033.60557</c:v>
                </c:pt>
                <c:pt idx="165">
                  <c:v>13661.00935</c:v>
                </c:pt>
                <c:pt idx="166">
                  <c:v>14173.364089999999</c:v>
                </c:pt>
                <c:pt idx="167">
                  <c:v>15896.74145</c:v>
                </c:pt>
                <c:pt idx="168">
                  <c:v>13395.52421</c:v>
                </c:pt>
                <c:pt idx="169">
                  <c:v>10391.07864</c:v>
                </c:pt>
                <c:pt idx="170">
                  <c:v>11130.18158</c:v>
                </c:pt>
                <c:pt idx="171">
                  <c:v>10860.69911</c:v>
                </c:pt>
                <c:pt idx="172">
                  <c:v>11865.775460000001</c:v>
                </c:pt>
                <c:pt idx="173">
                  <c:v>13050.033659999999</c:v>
                </c:pt>
                <c:pt idx="174">
                  <c:v>14093.886409999999</c:v>
                </c:pt>
                <c:pt idx="175">
                  <c:v>15643.585300000001</c:v>
                </c:pt>
                <c:pt idx="176">
                  <c:v>16433.11506</c:v>
                </c:pt>
                <c:pt idx="177">
                  <c:v>24056.632669999999</c:v>
                </c:pt>
                <c:pt idx="178">
                  <c:v>19118.507600000001</c:v>
                </c:pt>
                <c:pt idx="179">
                  <c:v>21591.27765</c:v>
                </c:pt>
                <c:pt idx="180">
                  <c:v>16489.13723</c:v>
                </c:pt>
                <c:pt idx="181">
                  <c:v>12020.149590000001</c:v>
                </c:pt>
                <c:pt idx="182">
                  <c:v>20649.710739999999</c:v>
                </c:pt>
                <c:pt idx="183">
                  <c:v>22966.413820000002</c:v>
                </c:pt>
                <c:pt idx="184">
                  <c:v>15194.15898</c:v>
                </c:pt>
                <c:pt idx="185">
                  <c:v>11186.76057</c:v>
                </c:pt>
                <c:pt idx="186">
                  <c:v>12143.979069999999</c:v>
                </c:pt>
                <c:pt idx="187">
                  <c:v>13297.214019999999</c:v>
                </c:pt>
                <c:pt idx="188">
                  <c:v>12936.822330000001</c:v>
                </c:pt>
                <c:pt idx="189">
                  <c:v>13205.108459999999</c:v>
                </c:pt>
                <c:pt idx="190">
                  <c:v>13229.0615</c:v>
                </c:pt>
                <c:pt idx="191">
                  <c:v>15328.91813</c:v>
                </c:pt>
                <c:pt idx="192">
                  <c:v>15386.152700000001</c:v>
                </c:pt>
                <c:pt idx="193">
                  <c:v>16535.480329999999</c:v>
                </c:pt>
                <c:pt idx="194">
                  <c:v>20981.473010000002</c:v>
                </c:pt>
                <c:pt idx="195">
                  <c:v>21301.418870000001</c:v>
                </c:pt>
                <c:pt idx="196">
                  <c:v>24959.83538</c:v>
                </c:pt>
                <c:pt idx="197">
                  <c:v>26324.92484</c:v>
                </c:pt>
                <c:pt idx="198">
                  <c:v>29966.724129999999</c:v>
                </c:pt>
                <c:pt idx="199">
                  <c:v>37379.118130000003</c:v>
                </c:pt>
                <c:pt idx="200">
                  <c:v>38670.53082</c:v>
                </c:pt>
                <c:pt idx="201">
                  <c:v>41582.133110000002</c:v>
                </c:pt>
                <c:pt idx="202">
                  <c:v>35132.25589</c:v>
                </c:pt>
                <c:pt idx="203">
                  <c:v>36001.316290000002</c:v>
                </c:pt>
                <c:pt idx="204">
                  <c:v>31255.892309999999</c:v>
                </c:pt>
                <c:pt idx="205">
                  <c:v>33447.712399999997</c:v>
                </c:pt>
                <c:pt idx="206">
                  <c:v>40650.967969999998</c:v>
                </c:pt>
                <c:pt idx="207">
                  <c:v>42161.964919999999</c:v>
                </c:pt>
                <c:pt idx="208">
                  <c:v>43603.815000000002</c:v>
                </c:pt>
                <c:pt idx="209">
                  <c:v>41363.952870000001</c:v>
                </c:pt>
                <c:pt idx="210">
                  <c:v>40637.697410000001</c:v>
                </c:pt>
                <c:pt idx="211">
                  <c:v>38329.519560000001</c:v>
                </c:pt>
                <c:pt idx="212">
                  <c:v>35551.275690000002</c:v>
                </c:pt>
                <c:pt idx="213">
                  <c:v>32898.37457</c:v>
                </c:pt>
                <c:pt idx="214">
                  <c:v>33832.283790000001</c:v>
                </c:pt>
                <c:pt idx="215">
                  <c:v>32774.270250000001</c:v>
                </c:pt>
                <c:pt idx="216">
                  <c:v>22362.604520000001</c:v>
                </c:pt>
                <c:pt idx="217">
                  <c:v>22725.180380000002</c:v>
                </c:pt>
                <c:pt idx="218">
                  <c:v>27972.796129999999</c:v>
                </c:pt>
                <c:pt idx="219">
                  <c:v>25418.982759999999</c:v>
                </c:pt>
                <c:pt idx="220">
                  <c:v>23852.595600000001</c:v>
                </c:pt>
                <c:pt idx="221">
                  <c:v>21822.301800000001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66-40C8-B8F5-6F55514D9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547104"/>
        <c:axId val="708548904"/>
      </c:lineChart>
      <c:lineChart>
        <c:grouping val="standard"/>
        <c:varyColors val="0"/>
        <c:ser>
          <c:idx val="1"/>
          <c:order val="1"/>
          <c:tx>
            <c:v>Orderbook</c:v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'SIN Timeseries - M'!$A$187:$A$408</c:f>
              <c:numCache>
                <c:formatCode>mmm\-yyyy</c:formatCode>
                <c:ptCount val="22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  <c:pt idx="211">
                  <c:v>44774</c:v>
                </c:pt>
                <c:pt idx="212">
                  <c:v>44805</c:v>
                </c:pt>
                <c:pt idx="213">
                  <c:v>44835</c:v>
                </c:pt>
                <c:pt idx="214">
                  <c:v>44866</c:v>
                </c:pt>
                <c:pt idx="215">
                  <c:v>44896</c:v>
                </c:pt>
                <c:pt idx="216">
                  <c:v>44927</c:v>
                </c:pt>
                <c:pt idx="217">
                  <c:v>44958</c:v>
                </c:pt>
                <c:pt idx="218">
                  <c:v>44986</c:v>
                </c:pt>
                <c:pt idx="219">
                  <c:v>45017</c:v>
                </c:pt>
                <c:pt idx="220">
                  <c:v>45047</c:v>
                </c:pt>
                <c:pt idx="221">
                  <c:v>45078</c:v>
                </c:pt>
              </c:numCache>
            </c:numRef>
          </c:cat>
          <c:val>
            <c:numRef>
              <c:f>'SIN Timeseries - M'!$C$187:$C$408</c:f>
              <c:numCache>
                <c:formatCode>#,##0.00</c:formatCode>
                <c:ptCount val="222"/>
                <c:pt idx="0">
                  <c:v>24.632999999999999</c:v>
                </c:pt>
                <c:pt idx="1">
                  <c:v>25.951000000000001</c:v>
                </c:pt>
                <c:pt idx="2">
                  <c:v>26.135000000000002</c:v>
                </c:pt>
                <c:pt idx="3">
                  <c:v>26.196999999999999</c:v>
                </c:pt>
                <c:pt idx="4">
                  <c:v>26.33</c:v>
                </c:pt>
                <c:pt idx="5">
                  <c:v>26.523</c:v>
                </c:pt>
                <c:pt idx="6">
                  <c:v>26.536000000000001</c:v>
                </c:pt>
                <c:pt idx="7">
                  <c:v>26.47</c:v>
                </c:pt>
                <c:pt idx="8">
                  <c:v>26.233000000000001</c:v>
                </c:pt>
                <c:pt idx="9">
                  <c:v>25.774000000000001</c:v>
                </c:pt>
                <c:pt idx="10">
                  <c:v>25.507999999999999</c:v>
                </c:pt>
                <c:pt idx="11">
                  <c:v>25.11</c:v>
                </c:pt>
                <c:pt idx="12">
                  <c:v>25.266999999999999</c:v>
                </c:pt>
                <c:pt idx="13">
                  <c:v>26.335999999999999</c:v>
                </c:pt>
                <c:pt idx="14">
                  <c:v>26.823</c:v>
                </c:pt>
                <c:pt idx="15">
                  <c:v>29.32</c:v>
                </c:pt>
                <c:pt idx="16">
                  <c:v>29.524000000000001</c:v>
                </c:pt>
                <c:pt idx="17">
                  <c:v>29.591000000000001</c:v>
                </c:pt>
                <c:pt idx="18">
                  <c:v>30.064</c:v>
                </c:pt>
                <c:pt idx="19">
                  <c:v>30.73</c:v>
                </c:pt>
                <c:pt idx="20">
                  <c:v>31.036000000000001</c:v>
                </c:pt>
                <c:pt idx="21">
                  <c:v>31.831</c:v>
                </c:pt>
                <c:pt idx="22">
                  <c:v>32.463000000000001</c:v>
                </c:pt>
                <c:pt idx="23">
                  <c:v>33.755000000000003</c:v>
                </c:pt>
                <c:pt idx="24">
                  <c:v>36.012</c:v>
                </c:pt>
                <c:pt idx="25">
                  <c:v>36.655999999999999</c:v>
                </c:pt>
                <c:pt idx="26">
                  <c:v>37.197000000000003</c:v>
                </c:pt>
                <c:pt idx="27">
                  <c:v>37.97</c:v>
                </c:pt>
                <c:pt idx="28">
                  <c:v>38.835000000000001</c:v>
                </c:pt>
                <c:pt idx="29">
                  <c:v>40.526000000000003</c:v>
                </c:pt>
                <c:pt idx="30">
                  <c:v>41.996000000000002</c:v>
                </c:pt>
                <c:pt idx="31">
                  <c:v>43.05</c:v>
                </c:pt>
                <c:pt idx="32">
                  <c:v>44.667000000000002</c:v>
                </c:pt>
                <c:pt idx="33">
                  <c:v>45.652000000000001</c:v>
                </c:pt>
                <c:pt idx="34">
                  <c:v>46.744</c:v>
                </c:pt>
                <c:pt idx="35">
                  <c:v>47.563000000000002</c:v>
                </c:pt>
                <c:pt idx="36">
                  <c:v>48.981999999999999</c:v>
                </c:pt>
                <c:pt idx="37">
                  <c:v>50.448999999999998</c:v>
                </c:pt>
                <c:pt idx="38">
                  <c:v>50.892000000000003</c:v>
                </c:pt>
                <c:pt idx="39">
                  <c:v>51.363999999999997</c:v>
                </c:pt>
                <c:pt idx="40">
                  <c:v>52.426000000000002</c:v>
                </c:pt>
                <c:pt idx="41">
                  <c:v>52.878999999999998</c:v>
                </c:pt>
                <c:pt idx="42">
                  <c:v>53.597999999999999</c:v>
                </c:pt>
                <c:pt idx="43">
                  <c:v>54.720999999999997</c:v>
                </c:pt>
                <c:pt idx="44">
                  <c:v>55.162999999999997</c:v>
                </c:pt>
                <c:pt idx="45">
                  <c:v>55.082999999999998</c:v>
                </c:pt>
                <c:pt idx="46">
                  <c:v>53.975000000000001</c:v>
                </c:pt>
                <c:pt idx="47">
                  <c:v>52.869</c:v>
                </c:pt>
                <c:pt idx="48">
                  <c:v>51.957000000000001</c:v>
                </c:pt>
                <c:pt idx="49">
                  <c:v>51.024000000000001</c:v>
                </c:pt>
                <c:pt idx="50">
                  <c:v>50.207000000000001</c:v>
                </c:pt>
                <c:pt idx="51">
                  <c:v>49.069000000000003</c:v>
                </c:pt>
                <c:pt idx="52">
                  <c:v>47.862000000000002</c:v>
                </c:pt>
                <c:pt idx="53">
                  <c:v>46.874000000000002</c:v>
                </c:pt>
                <c:pt idx="54">
                  <c:v>45.71</c:v>
                </c:pt>
                <c:pt idx="55">
                  <c:v>44.854999999999997</c:v>
                </c:pt>
                <c:pt idx="56">
                  <c:v>44.475000000000001</c:v>
                </c:pt>
                <c:pt idx="57">
                  <c:v>43.393000000000001</c:v>
                </c:pt>
                <c:pt idx="58">
                  <c:v>42.661000000000001</c:v>
                </c:pt>
                <c:pt idx="59">
                  <c:v>42.061</c:v>
                </c:pt>
                <c:pt idx="60">
                  <c:v>41.652999999999999</c:v>
                </c:pt>
                <c:pt idx="61">
                  <c:v>41.259</c:v>
                </c:pt>
                <c:pt idx="62">
                  <c:v>40.777000000000001</c:v>
                </c:pt>
                <c:pt idx="63">
                  <c:v>40.006</c:v>
                </c:pt>
                <c:pt idx="64">
                  <c:v>39.578000000000003</c:v>
                </c:pt>
                <c:pt idx="65">
                  <c:v>39.515999999999998</c:v>
                </c:pt>
                <c:pt idx="66">
                  <c:v>39.393999999999998</c:v>
                </c:pt>
                <c:pt idx="67">
                  <c:v>38.024999999999999</c:v>
                </c:pt>
                <c:pt idx="68">
                  <c:v>37.750999999999998</c:v>
                </c:pt>
                <c:pt idx="69">
                  <c:v>37.268000000000001</c:v>
                </c:pt>
                <c:pt idx="70">
                  <c:v>36.536000000000001</c:v>
                </c:pt>
                <c:pt idx="71">
                  <c:v>36.06</c:v>
                </c:pt>
                <c:pt idx="72">
                  <c:v>36.158000000000001</c:v>
                </c:pt>
                <c:pt idx="73">
                  <c:v>35.124000000000002</c:v>
                </c:pt>
                <c:pt idx="74">
                  <c:v>34.912999999999997</c:v>
                </c:pt>
                <c:pt idx="75">
                  <c:v>33.917000000000002</c:v>
                </c:pt>
                <c:pt idx="76">
                  <c:v>33.103999999999999</c:v>
                </c:pt>
                <c:pt idx="77">
                  <c:v>32.287999999999997</c:v>
                </c:pt>
                <c:pt idx="78">
                  <c:v>31.870999999999999</c:v>
                </c:pt>
                <c:pt idx="79">
                  <c:v>30.899000000000001</c:v>
                </c:pt>
                <c:pt idx="80">
                  <c:v>30.23</c:v>
                </c:pt>
                <c:pt idx="81">
                  <c:v>28.876999999999999</c:v>
                </c:pt>
                <c:pt idx="82">
                  <c:v>28.001000000000001</c:v>
                </c:pt>
                <c:pt idx="83">
                  <c:v>26.895</c:v>
                </c:pt>
                <c:pt idx="84">
                  <c:v>26.103000000000002</c:v>
                </c:pt>
                <c:pt idx="85">
                  <c:v>24.815000000000001</c:v>
                </c:pt>
                <c:pt idx="86">
                  <c:v>24.146000000000001</c:v>
                </c:pt>
                <c:pt idx="87">
                  <c:v>23.027999999999999</c:v>
                </c:pt>
                <c:pt idx="88">
                  <c:v>22.097000000000001</c:v>
                </c:pt>
                <c:pt idx="89">
                  <c:v>20.838999999999999</c:v>
                </c:pt>
                <c:pt idx="90">
                  <c:v>19.449000000000002</c:v>
                </c:pt>
                <c:pt idx="91">
                  <c:v>18.895</c:v>
                </c:pt>
                <c:pt idx="92">
                  <c:v>18.544</c:v>
                </c:pt>
                <c:pt idx="93">
                  <c:v>17.835999999999999</c:v>
                </c:pt>
                <c:pt idx="94">
                  <c:v>17.254000000000001</c:v>
                </c:pt>
                <c:pt idx="95">
                  <c:v>16.606000000000002</c:v>
                </c:pt>
                <c:pt idx="96">
                  <c:v>16.632999999999999</c:v>
                </c:pt>
                <c:pt idx="97">
                  <c:v>16.25</c:v>
                </c:pt>
                <c:pt idx="98">
                  <c:v>16.163</c:v>
                </c:pt>
                <c:pt idx="99">
                  <c:v>15.724</c:v>
                </c:pt>
                <c:pt idx="100">
                  <c:v>15.680999999999999</c:v>
                </c:pt>
                <c:pt idx="101">
                  <c:v>15.914999999999999</c:v>
                </c:pt>
                <c:pt idx="102">
                  <c:v>15.939</c:v>
                </c:pt>
                <c:pt idx="103">
                  <c:v>16.149999999999999</c:v>
                </c:pt>
                <c:pt idx="104">
                  <c:v>16.683</c:v>
                </c:pt>
                <c:pt idx="105">
                  <c:v>16.716000000000001</c:v>
                </c:pt>
                <c:pt idx="106">
                  <c:v>17.114000000000001</c:v>
                </c:pt>
                <c:pt idx="107">
                  <c:v>17.527999999999999</c:v>
                </c:pt>
                <c:pt idx="108">
                  <c:v>18.991</c:v>
                </c:pt>
                <c:pt idx="109">
                  <c:v>19.652999999999999</c:v>
                </c:pt>
                <c:pt idx="110">
                  <c:v>19.844999999999999</c:v>
                </c:pt>
                <c:pt idx="111">
                  <c:v>19.707999999999998</c:v>
                </c:pt>
                <c:pt idx="112">
                  <c:v>19.672000000000001</c:v>
                </c:pt>
                <c:pt idx="113">
                  <c:v>19.678999999999998</c:v>
                </c:pt>
                <c:pt idx="114">
                  <c:v>19.62</c:v>
                </c:pt>
                <c:pt idx="115">
                  <c:v>19.477</c:v>
                </c:pt>
                <c:pt idx="116">
                  <c:v>19.459</c:v>
                </c:pt>
                <c:pt idx="117">
                  <c:v>19.38</c:v>
                </c:pt>
                <c:pt idx="118">
                  <c:v>19.082999999999998</c:v>
                </c:pt>
                <c:pt idx="119">
                  <c:v>18.524000000000001</c:v>
                </c:pt>
                <c:pt idx="120">
                  <c:v>18.655999999999999</c:v>
                </c:pt>
                <c:pt idx="121">
                  <c:v>18.321999999999999</c:v>
                </c:pt>
                <c:pt idx="122">
                  <c:v>18.116</c:v>
                </c:pt>
                <c:pt idx="123">
                  <c:v>17.707999999999998</c:v>
                </c:pt>
                <c:pt idx="124">
                  <c:v>17.497</c:v>
                </c:pt>
                <c:pt idx="125">
                  <c:v>17.355</c:v>
                </c:pt>
                <c:pt idx="126">
                  <c:v>17.785</c:v>
                </c:pt>
                <c:pt idx="127">
                  <c:v>17.728000000000002</c:v>
                </c:pt>
                <c:pt idx="128">
                  <c:v>17.594000000000001</c:v>
                </c:pt>
                <c:pt idx="129">
                  <c:v>17.698</c:v>
                </c:pt>
                <c:pt idx="130">
                  <c:v>17.562000000000001</c:v>
                </c:pt>
                <c:pt idx="131">
                  <c:v>17.712</c:v>
                </c:pt>
                <c:pt idx="132">
                  <c:v>17.698</c:v>
                </c:pt>
                <c:pt idx="133">
                  <c:v>16.907</c:v>
                </c:pt>
                <c:pt idx="134">
                  <c:v>16.422999999999998</c:v>
                </c:pt>
                <c:pt idx="135">
                  <c:v>16.155000000000001</c:v>
                </c:pt>
                <c:pt idx="136">
                  <c:v>15.923999999999999</c:v>
                </c:pt>
                <c:pt idx="137">
                  <c:v>15.352</c:v>
                </c:pt>
                <c:pt idx="138">
                  <c:v>14.898999999999999</c:v>
                </c:pt>
                <c:pt idx="139">
                  <c:v>14.62</c:v>
                </c:pt>
                <c:pt idx="140">
                  <c:v>14.298999999999999</c:v>
                </c:pt>
                <c:pt idx="141">
                  <c:v>13.670999999999999</c:v>
                </c:pt>
                <c:pt idx="142">
                  <c:v>13.278</c:v>
                </c:pt>
                <c:pt idx="143">
                  <c:v>12.61</c:v>
                </c:pt>
                <c:pt idx="144">
                  <c:v>12.430999999999999</c:v>
                </c:pt>
                <c:pt idx="145">
                  <c:v>11.641</c:v>
                </c:pt>
                <c:pt idx="146">
                  <c:v>11.356999999999999</c:v>
                </c:pt>
                <c:pt idx="147">
                  <c:v>10.757999999999999</c:v>
                </c:pt>
                <c:pt idx="148">
                  <c:v>10.643000000000001</c:v>
                </c:pt>
                <c:pt idx="149">
                  <c:v>10.566000000000001</c:v>
                </c:pt>
                <c:pt idx="150">
                  <c:v>10.433999999999999</c:v>
                </c:pt>
                <c:pt idx="151">
                  <c:v>10.253</c:v>
                </c:pt>
                <c:pt idx="152">
                  <c:v>10.1</c:v>
                </c:pt>
                <c:pt idx="153">
                  <c:v>10.361000000000001</c:v>
                </c:pt>
                <c:pt idx="154">
                  <c:v>10.444000000000001</c:v>
                </c:pt>
                <c:pt idx="155">
                  <c:v>10.743</c:v>
                </c:pt>
                <c:pt idx="156">
                  <c:v>11.4</c:v>
                </c:pt>
                <c:pt idx="157">
                  <c:v>11.476000000000001</c:v>
                </c:pt>
                <c:pt idx="158">
                  <c:v>11.622</c:v>
                </c:pt>
                <c:pt idx="159">
                  <c:v>11.752000000000001</c:v>
                </c:pt>
                <c:pt idx="160">
                  <c:v>11.661</c:v>
                </c:pt>
                <c:pt idx="161">
                  <c:v>11.629</c:v>
                </c:pt>
                <c:pt idx="162">
                  <c:v>11.532999999999999</c:v>
                </c:pt>
                <c:pt idx="163">
                  <c:v>11.412000000000001</c:v>
                </c:pt>
                <c:pt idx="164">
                  <c:v>11.331</c:v>
                </c:pt>
                <c:pt idx="165">
                  <c:v>11.43</c:v>
                </c:pt>
                <c:pt idx="166">
                  <c:v>11.268000000000001</c:v>
                </c:pt>
                <c:pt idx="167">
                  <c:v>11.391999999999999</c:v>
                </c:pt>
                <c:pt idx="168">
                  <c:v>11.462</c:v>
                </c:pt>
                <c:pt idx="169">
                  <c:v>11.221</c:v>
                </c:pt>
                <c:pt idx="170">
                  <c:v>11.102</c:v>
                </c:pt>
                <c:pt idx="171">
                  <c:v>10.831</c:v>
                </c:pt>
                <c:pt idx="172">
                  <c:v>10.784000000000001</c:v>
                </c:pt>
                <c:pt idx="173">
                  <c:v>10.567</c:v>
                </c:pt>
                <c:pt idx="174">
                  <c:v>10.337</c:v>
                </c:pt>
                <c:pt idx="175">
                  <c:v>10.026999999999999</c:v>
                </c:pt>
                <c:pt idx="176">
                  <c:v>9.9269999999999996</c:v>
                </c:pt>
                <c:pt idx="177">
                  <c:v>9.8030000000000008</c:v>
                </c:pt>
                <c:pt idx="178">
                  <c:v>9.5890000000000004</c:v>
                </c:pt>
                <c:pt idx="179">
                  <c:v>9.4550000000000001</c:v>
                </c:pt>
                <c:pt idx="180">
                  <c:v>9.7059999999999995</c:v>
                </c:pt>
                <c:pt idx="181">
                  <c:v>9.3369999999999997</c:v>
                </c:pt>
                <c:pt idx="182">
                  <c:v>9.2479999999999993</c:v>
                </c:pt>
                <c:pt idx="183">
                  <c:v>9.0950000000000006</c:v>
                </c:pt>
                <c:pt idx="184">
                  <c:v>8.9879999999999995</c:v>
                </c:pt>
                <c:pt idx="185">
                  <c:v>8.8569999999999993</c:v>
                </c:pt>
                <c:pt idx="186">
                  <c:v>8.4220000000000006</c:v>
                </c:pt>
                <c:pt idx="187">
                  <c:v>8.2110000000000003</c:v>
                </c:pt>
                <c:pt idx="188">
                  <c:v>8.1069999999999993</c:v>
                </c:pt>
                <c:pt idx="189">
                  <c:v>7.8810000000000002</c:v>
                </c:pt>
                <c:pt idx="190">
                  <c:v>7.8550000000000004</c:v>
                </c:pt>
                <c:pt idx="191">
                  <c:v>8.1359999999999992</c:v>
                </c:pt>
                <c:pt idx="192">
                  <c:v>8.4350000000000005</c:v>
                </c:pt>
                <c:pt idx="193">
                  <c:v>8.2370000000000001</c:v>
                </c:pt>
                <c:pt idx="194">
                  <c:v>8.6059999999999999</c:v>
                </c:pt>
                <c:pt idx="195">
                  <c:v>9.2949999999999999</c:v>
                </c:pt>
                <c:pt idx="196">
                  <c:v>9.4909999999999997</c:v>
                </c:pt>
                <c:pt idx="197">
                  <c:v>9.7040000000000006</c:v>
                </c:pt>
                <c:pt idx="198">
                  <c:v>9.9499999999999993</c:v>
                </c:pt>
                <c:pt idx="199">
                  <c:v>10.16</c:v>
                </c:pt>
                <c:pt idx="200">
                  <c:v>10.3</c:v>
                </c:pt>
                <c:pt idx="201">
                  <c:v>10.43</c:v>
                </c:pt>
                <c:pt idx="202">
                  <c:v>10.464</c:v>
                </c:pt>
                <c:pt idx="203">
                  <c:v>10.384</c:v>
                </c:pt>
                <c:pt idx="204">
                  <c:v>10.378</c:v>
                </c:pt>
                <c:pt idx="205">
                  <c:v>10.417999999999999</c:v>
                </c:pt>
                <c:pt idx="206">
                  <c:v>10.500999999999999</c:v>
                </c:pt>
                <c:pt idx="207">
                  <c:v>10.551</c:v>
                </c:pt>
                <c:pt idx="208">
                  <c:v>10.670999999999999</c:v>
                </c:pt>
                <c:pt idx="209">
                  <c:v>10.599</c:v>
                </c:pt>
                <c:pt idx="210">
                  <c:v>10.64</c:v>
                </c:pt>
                <c:pt idx="211">
                  <c:v>10.547000000000001</c:v>
                </c:pt>
                <c:pt idx="212">
                  <c:v>10.462</c:v>
                </c:pt>
                <c:pt idx="213">
                  <c:v>10.393000000000001</c:v>
                </c:pt>
                <c:pt idx="214">
                  <c:v>10.406000000000001</c:v>
                </c:pt>
                <c:pt idx="215">
                  <c:v>10.361000000000001</c:v>
                </c:pt>
                <c:pt idx="216">
                  <c:v>10.47</c:v>
                </c:pt>
                <c:pt idx="217">
                  <c:v>10.164</c:v>
                </c:pt>
                <c:pt idx="218">
                  <c:v>10.176</c:v>
                </c:pt>
                <c:pt idx="219">
                  <c:v>10.092000000000001</c:v>
                </c:pt>
                <c:pt idx="220">
                  <c:v>10.095000000000001</c:v>
                </c:pt>
                <c:pt idx="221">
                  <c:v>10.095000000000001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66-40C8-B8F5-6F55514D9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1895296"/>
        <c:axId val="451893136"/>
      </c:lineChart>
      <c:dateAx>
        <c:axId val="70854710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708548904"/>
        <c:crosses val="autoZero"/>
        <c:auto val="1"/>
        <c:lblOffset val="100"/>
        <c:baseTimeUnit val="months"/>
      </c:dateAx>
      <c:valAx>
        <c:axId val="708548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GB"/>
                  <a:t>Clarksea Index ($/day)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708547104"/>
        <c:crosses val="autoZero"/>
        <c:crossBetween val="between"/>
      </c:valAx>
      <c:valAx>
        <c:axId val="4518931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GB"/>
                  <a:t>Orderbook (% of fleet)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51895296"/>
        <c:crosses val="max"/>
        <c:crossBetween val="between"/>
      </c:valAx>
      <c:dateAx>
        <c:axId val="451895296"/>
        <c:scaling>
          <c:orientation val="minMax"/>
        </c:scaling>
        <c:delete val="1"/>
        <c:axPos val="b"/>
        <c:numFmt formatCode="mmm\-yyyy" sourceLinked="1"/>
        <c:majorTickMark val="out"/>
        <c:minorTickMark val="none"/>
        <c:tickLblPos val="nextTo"/>
        <c:crossAx val="45189313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Fleet</c:v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'SIN Timeseries - M'!$A$7:$A$228</c:f>
              <c:numCache>
                <c:formatCode>mmm\-yyyy</c:formatCode>
                <c:ptCount val="22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  <c:pt idx="211">
                  <c:v>44774</c:v>
                </c:pt>
                <c:pt idx="212">
                  <c:v>44805</c:v>
                </c:pt>
                <c:pt idx="213">
                  <c:v>44835</c:v>
                </c:pt>
                <c:pt idx="214">
                  <c:v>44866</c:v>
                </c:pt>
                <c:pt idx="215">
                  <c:v>44896</c:v>
                </c:pt>
                <c:pt idx="216">
                  <c:v>44927</c:v>
                </c:pt>
                <c:pt idx="217">
                  <c:v>44958</c:v>
                </c:pt>
                <c:pt idx="218">
                  <c:v>44986</c:v>
                </c:pt>
                <c:pt idx="219">
                  <c:v>45017</c:v>
                </c:pt>
                <c:pt idx="220">
                  <c:v>45047</c:v>
                </c:pt>
                <c:pt idx="221">
                  <c:v>45078</c:v>
                </c:pt>
              </c:numCache>
            </c:numRef>
          </c:cat>
          <c:val>
            <c:numRef>
              <c:f>'SIN Timeseries - M'!$H$7:$H$228</c:f>
              <c:numCache>
                <c:formatCode>#,##0.0000</c:formatCode>
                <c:ptCount val="222"/>
                <c:pt idx="0">
                  <c:v>7.0000000000000007E-2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7.0000000000000007E-2</c:v>
                </c:pt>
                <c:pt idx="6">
                  <c:v>7.0000000000000007E-2</c:v>
                </c:pt>
                <c:pt idx="7">
                  <c:v>7.0000000000000007E-2</c:v>
                </c:pt>
                <c:pt idx="8">
                  <c:v>7.0000000000000007E-2</c:v>
                </c:pt>
                <c:pt idx="9">
                  <c:v>7.0000000000000007E-2</c:v>
                </c:pt>
                <c:pt idx="10">
                  <c:v>0.08</c:v>
                </c:pt>
                <c:pt idx="11">
                  <c:v>0.08</c:v>
                </c:pt>
                <c:pt idx="12">
                  <c:v>0.08</c:v>
                </c:pt>
                <c:pt idx="13">
                  <c:v>0.08</c:v>
                </c:pt>
                <c:pt idx="14">
                  <c:v>0.08</c:v>
                </c:pt>
                <c:pt idx="15">
                  <c:v>0.08</c:v>
                </c:pt>
                <c:pt idx="16">
                  <c:v>0.09</c:v>
                </c:pt>
                <c:pt idx="17">
                  <c:v>0.09</c:v>
                </c:pt>
                <c:pt idx="18">
                  <c:v>0.09</c:v>
                </c:pt>
                <c:pt idx="19">
                  <c:v>0.09</c:v>
                </c:pt>
                <c:pt idx="20">
                  <c:v>0.09</c:v>
                </c:pt>
                <c:pt idx="21">
                  <c:v>0.09</c:v>
                </c:pt>
                <c:pt idx="22">
                  <c:v>0.09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0.11</c:v>
                </c:pt>
                <c:pt idx="30">
                  <c:v>0.11</c:v>
                </c:pt>
                <c:pt idx="31">
                  <c:v>0.11</c:v>
                </c:pt>
                <c:pt idx="32">
                  <c:v>0.11</c:v>
                </c:pt>
                <c:pt idx="33">
                  <c:v>0.12</c:v>
                </c:pt>
                <c:pt idx="34">
                  <c:v>0.12</c:v>
                </c:pt>
                <c:pt idx="35">
                  <c:v>0.12</c:v>
                </c:pt>
                <c:pt idx="36">
                  <c:v>0.12</c:v>
                </c:pt>
                <c:pt idx="37">
                  <c:v>0.12</c:v>
                </c:pt>
                <c:pt idx="38">
                  <c:v>0.12</c:v>
                </c:pt>
                <c:pt idx="39">
                  <c:v>0.12</c:v>
                </c:pt>
                <c:pt idx="40">
                  <c:v>0.12</c:v>
                </c:pt>
                <c:pt idx="41">
                  <c:v>0.13</c:v>
                </c:pt>
                <c:pt idx="42">
                  <c:v>0.13</c:v>
                </c:pt>
                <c:pt idx="43">
                  <c:v>0.13</c:v>
                </c:pt>
                <c:pt idx="44">
                  <c:v>0.13</c:v>
                </c:pt>
                <c:pt idx="45">
                  <c:v>0.13</c:v>
                </c:pt>
                <c:pt idx="46">
                  <c:v>0.13</c:v>
                </c:pt>
                <c:pt idx="47">
                  <c:v>0.13</c:v>
                </c:pt>
                <c:pt idx="48">
                  <c:v>0.13</c:v>
                </c:pt>
                <c:pt idx="49">
                  <c:v>0.13</c:v>
                </c:pt>
                <c:pt idx="50">
                  <c:v>0.13</c:v>
                </c:pt>
                <c:pt idx="51">
                  <c:v>0.14000000000000001</c:v>
                </c:pt>
                <c:pt idx="52">
                  <c:v>0.14000000000000001</c:v>
                </c:pt>
                <c:pt idx="53">
                  <c:v>0.14000000000000001</c:v>
                </c:pt>
                <c:pt idx="54">
                  <c:v>0.14000000000000001</c:v>
                </c:pt>
                <c:pt idx="55">
                  <c:v>0.14000000000000001</c:v>
                </c:pt>
                <c:pt idx="56">
                  <c:v>0.15</c:v>
                </c:pt>
                <c:pt idx="57">
                  <c:v>0.15</c:v>
                </c:pt>
                <c:pt idx="58">
                  <c:v>0.15</c:v>
                </c:pt>
                <c:pt idx="59">
                  <c:v>0.15</c:v>
                </c:pt>
                <c:pt idx="60">
                  <c:v>0.15</c:v>
                </c:pt>
                <c:pt idx="61">
                  <c:v>0.15</c:v>
                </c:pt>
                <c:pt idx="62">
                  <c:v>0.16</c:v>
                </c:pt>
                <c:pt idx="63">
                  <c:v>0.16</c:v>
                </c:pt>
                <c:pt idx="64">
                  <c:v>0.16</c:v>
                </c:pt>
                <c:pt idx="65">
                  <c:v>0.16</c:v>
                </c:pt>
                <c:pt idx="66">
                  <c:v>0.16</c:v>
                </c:pt>
                <c:pt idx="67">
                  <c:v>0.16</c:v>
                </c:pt>
                <c:pt idx="68">
                  <c:v>0.17</c:v>
                </c:pt>
                <c:pt idx="69">
                  <c:v>0.17</c:v>
                </c:pt>
                <c:pt idx="70">
                  <c:v>0.17</c:v>
                </c:pt>
                <c:pt idx="71">
                  <c:v>0.17</c:v>
                </c:pt>
                <c:pt idx="72">
                  <c:v>0.17</c:v>
                </c:pt>
                <c:pt idx="73">
                  <c:v>0.17</c:v>
                </c:pt>
                <c:pt idx="74">
                  <c:v>0.18</c:v>
                </c:pt>
                <c:pt idx="75">
                  <c:v>0.18</c:v>
                </c:pt>
                <c:pt idx="76">
                  <c:v>0.18</c:v>
                </c:pt>
                <c:pt idx="77">
                  <c:v>0.18</c:v>
                </c:pt>
                <c:pt idx="78">
                  <c:v>0.18</c:v>
                </c:pt>
                <c:pt idx="79">
                  <c:v>0.18</c:v>
                </c:pt>
                <c:pt idx="80">
                  <c:v>0.18</c:v>
                </c:pt>
                <c:pt idx="81">
                  <c:v>0.18</c:v>
                </c:pt>
                <c:pt idx="82">
                  <c:v>0.19</c:v>
                </c:pt>
                <c:pt idx="83">
                  <c:v>0.19</c:v>
                </c:pt>
                <c:pt idx="84">
                  <c:v>0.19</c:v>
                </c:pt>
                <c:pt idx="85">
                  <c:v>0.19</c:v>
                </c:pt>
                <c:pt idx="86">
                  <c:v>0.19</c:v>
                </c:pt>
                <c:pt idx="87">
                  <c:v>0.19</c:v>
                </c:pt>
                <c:pt idx="88">
                  <c:v>0.19</c:v>
                </c:pt>
                <c:pt idx="89">
                  <c:v>0.19</c:v>
                </c:pt>
                <c:pt idx="90">
                  <c:v>0.19</c:v>
                </c:pt>
                <c:pt idx="91">
                  <c:v>0.19</c:v>
                </c:pt>
                <c:pt idx="92">
                  <c:v>0.19</c:v>
                </c:pt>
                <c:pt idx="93">
                  <c:v>0.19</c:v>
                </c:pt>
                <c:pt idx="94">
                  <c:v>0.2</c:v>
                </c:pt>
                <c:pt idx="95">
                  <c:v>0.2</c:v>
                </c:pt>
                <c:pt idx="96">
                  <c:v>0.2</c:v>
                </c:pt>
                <c:pt idx="97">
                  <c:v>0.2</c:v>
                </c:pt>
                <c:pt idx="98">
                  <c:v>0.2</c:v>
                </c:pt>
                <c:pt idx="99">
                  <c:v>0.2</c:v>
                </c:pt>
                <c:pt idx="100">
                  <c:v>0.2</c:v>
                </c:pt>
                <c:pt idx="101">
                  <c:v>0.2</c:v>
                </c:pt>
                <c:pt idx="102">
                  <c:v>0.2</c:v>
                </c:pt>
                <c:pt idx="103">
                  <c:v>0.21</c:v>
                </c:pt>
                <c:pt idx="104">
                  <c:v>0.21</c:v>
                </c:pt>
                <c:pt idx="105">
                  <c:v>0.21</c:v>
                </c:pt>
                <c:pt idx="106">
                  <c:v>0.21</c:v>
                </c:pt>
                <c:pt idx="107">
                  <c:v>0.22</c:v>
                </c:pt>
                <c:pt idx="108">
                  <c:v>0.22</c:v>
                </c:pt>
                <c:pt idx="109">
                  <c:v>0.23</c:v>
                </c:pt>
                <c:pt idx="110">
                  <c:v>0.23</c:v>
                </c:pt>
                <c:pt idx="111">
                  <c:v>0.23</c:v>
                </c:pt>
                <c:pt idx="112">
                  <c:v>0.23</c:v>
                </c:pt>
                <c:pt idx="113">
                  <c:v>0.24</c:v>
                </c:pt>
                <c:pt idx="114">
                  <c:v>0.24</c:v>
                </c:pt>
                <c:pt idx="115">
                  <c:v>0.24</c:v>
                </c:pt>
                <c:pt idx="116">
                  <c:v>0.24</c:v>
                </c:pt>
                <c:pt idx="117">
                  <c:v>0.25</c:v>
                </c:pt>
                <c:pt idx="118">
                  <c:v>0.25</c:v>
                </c:pt>
                <c:pt idx="119">
                  <c:v>0.26</c:v>
                </c:pt>
                <c:pt idx="120">
                  <c:v>0.26</c:v>
                </c:pt>
                <c:pt idx="121">
                  <c:v>0.27</c:v>
                </c:pt>
                <c:pt idx="122">
                  <c:v>0.27</c:v>
                </c:pt>
                <c:pt idx="123">
                  <c:v>0.27</c:v>
                </c:pt>
                <c:pt idx="124">
                  <c:v>0.28000000000000003</c:v>
                </c:pt>
                <c:pt idx="125">
                  <c:v>0.28000000000000003</c:v>
                </c:pt>
                <c:pt idx="126">
                  <c:v>0.28999999999999998</c:v>
                </c:pt>
                <c:pt idx="127">
                  <c:v>0.28999999999999998</c:v>
                </c:pt>
                <c:pt idx="128">
                  <c:v>0.28999999999999998</c:v>
                </c:pt>
                <c:pt idx="129">
                  <c:v>0.3</c:v>
                </c:pt>
                <c:pt idx="130">
                  <c:v>0.3</c:v>
                </c:pt>
                <c:pt idx="131">
                  <c:v>0.3</c:v>
                </c:pt>
                <c:pt idx="132">
                  <c:v>0.31</c:v>
                </c:pt>
                <c:pt idx="133">
                  <c:v>0.31</c:v>
                </c:pt>
                <c:pt idx="134">
                  <c:v>0.31</c:v>
                </c:pt>
                <c:pt idx="135">
                  <c:v>0.32</c:v>
                </c:pt>
                <c:pt idx="136">
                  <c:v>0.32</c:v>
                </c:pt>
                <c:pt idx="137">
                  <c:v>0.32</c:v>
                </c:pt>
                <c:pt idx="138">
                  <c:v>0.33</c:v>
                </c:pt>
                <c:pt idx="139">
                  <c:v>0.33</c:v>
                </c:pt>
                <c:pt idx="140">
                  <c:v>0.33</c:v>
                </c:pt>
                <c:pt idx="141">
                  <c:v>0.34</c:v>
                </c:pt>
                <c:pt idx="142">
                  <c:v>0.34</c:v>
                </c:pt>
                <c:pt idx="143">
                  <c:v>0.35</c:v>
                </c:pt>
                <c:pt idx="144">
                  <c:v>0.35</c:v>
                </c:pt>
                <c:pt idx="145">
                  <c:v>0.36</c:v>
                </c:pt>
                <c:pt idx="146">
                  <c:v>0.36</c:v>
                </c:pt>
                <c:pt idx="147">
                  <c:v>0.37</c:v>
                </c:pt>
                <c:pt idx="148">
                  <c:v>0.38</c:v>
                </c:pt>
                <c:pt idx="149">
                  <c:v>0.38</c:v>
                </c:pt>
                <c:pt idx="150">
                  <c:v>0.38</c:v>
                </c:pt>
                <c:pt idx="151">
                  <c:v>0.39</c:v>
                </c:pt>
                <c:pt idx="152">
                  <c:v>0.39</c:v>
                </c:pt>
                <c:pt idx="153">
                  <c:v>0.39</c:v>
                </c:pt>
                <c:pt idx="154">
                  <c:v>0.4</c:v>
                </c:pt>
                <c:pt idx="155">
                  <c:v>0.4</c:v>
                </c:pt>
                <c:pt idx="156">
                  <c:v>0.4</c:v>
                </c:pt>
                <c:pt idx="157">
                  <c:v>0.41</c:v>
                </c:pt>
                <c:pt idx="158">
                  <c:v>0.42</c:v>
                </c:pt>
                <c:pt idx="159">
                  <c:v>0.43</c:v>
                </c:pt>
                <c:pt idx="160">
                  <c:v>0.43</c:v>
                </c:pt>
                <c:pt idx="161">
                  <c:v>0.43</c:v>
                </c:pt>
                <c:pt idx="162">
                  <c:v>0.44</c:v>
                </c:pt>
                <c:pt idx="163">
                  <c:v>0.45</c:v>
                </c:pt>
                <c:pt idx="164">
                  <c:v>0.45</c:v>
                </c:pt>
                <c:pt idx="165">
                  <c:v>0.45</c:v>
                </c:pt>
                <c:pt idx="166">
                  <c:v>0.46</c:v>
                </c:pt>
                <c:pt idx="167">
                  <c:v>0.47</c:v>
                </c:pt>
                <c:pt idx="168">
                  <c:v>0.48</c:v>
                </c:pt>
                <c:pt idx="169">
                  <c:v>0.48</c:v>
                </c:pt>
                <c:pt idx="170">
                  <c:v>0.49</c:v>
                </c:pt>
                <c:pt idx="171">
                  <c:v>0.5</c:v>
                </c:pt>
                <c:pt idx="172">
                  <c:v>0.5</c:v>
                </c:pt>
                <c:pt idx="173">
                  <c:v>0.51</c:v>
                </c:pt>
                <c:pt idx="174">
                  <c:v>0.51</c:v>
                </c:pt>
                <c:pt idx="175">
                  <c:v>0.53</c:v>
                </c:pt>
                <c:pt idx="176">
                  <c:v>0.53</c:v>
                </c:pt>
                <c:pt idx="177">
                  <c:v>0.53</c:v>
                </c:pt>
                <c:pt idx="178">
                  <c:v>0.53</c:v>
                </c:pt>
                <c:pt idx="179">
                  <c:v>0.54</c:v>
                </c:pt>
                <c:pt idx="180">
                  <c:v>0.54</c:v>
                </c:pt>
                <c:pt idx="181">
                  <c:v>0.55000000000000004</c:v>
                </c:pt>
                <c:pt idx="182">
                  <c:v>0.55000000000000004</c:v>
                </c:pt>
                <c:pt idx="183">
                  <c:v>0.55000000000000004</c:v>
                </c:pt>
                <c:pt idx="184">
                  <c:v>0.55000000000000004</c:v>
                </c:pt>
                <c:pt idx="185">
                  <c:v>0.56000000000000005</c:v>
                </c:pt>
                <c:pt idx="186">
                  <c:v>0.56000000000000005</c:v>
                </c:pt>
                <c:pt idx="187">
                  <c:v>0.56999999999999995</c:v>
                </c:pt>
                <c:pt idx="188">
                  <c:v>0.56999999999999995</c:v>
                </c:pt>
                <c:pt idx="189">
                  <c:v>0.56999999999999995</c:v>
                </c:pt>
                <c:pt idx="190">
                  <c:v>0.57999999999999996</c:v>
                </c:pt>
                <c:pt idx="191">
                  <c:v>0.59</c:v>
                </c:pt>
                <c:pt idx="192">
                  <c:v>0.6</c:v>
                </c:pt>
                <c:pt idx="193">
                  <c:v>0.61</c:v>
                </c:pt>
                <c:pt idx="194">
                  <c:v>0.62</c:v>
                </c:pt>
                <c:pt idx="195">
                  <c:v>0.63</c:v>
                </c:pt>
                <c:pt idx="196">
                  <c:v>0.64</c:v>
                </c:pt>
                <c:pt idx="197">
                  <c:v>0.65</c:v>
                </c:pt>
                <c:pt idx="198">
                  <c:v>0.66</c:v>
                </c:pt>
                <c:pt idx="199">
                  <c:v>0.66</c:v>
                </c:pt>
                <c:pt idx="200">
                  <c:v>0.68</c:v>
                </c:pt>
                <c:pt idx="201">
                  <c:v>0.68</c:v>
                </c:pt>
                <c:pt idx="202">
                  <c:v>0.69</c:v>
                </c:pt>
                <c:pt idx="203">
                  <c:v>0.7</c:v>
                </c:pt>
                <c:pt idx="204">
                  <c:v>0.72</c:v>
                </c:pt>
                <c:pt idx="205">
                  <c:v>0.72</c:v>
                </c:pt>
                <c:pt idx="206">
                  <c:v>0.73</c:v>
                </c:pt>
                <c:pt idx="207">
                  <c:v>0.74</c:v>
                </c:pt>
                <c:pt idx="208">
                  <c:v>0.75</c:v>
                </c:pt>
                <c:pt idx="209">
                  <c:v>0.76</c:v>
                </c:pt>
                <c:pt idx="210">
                  <c:v>0.78</c:v>
                </c:pt>
                <c:pt idx="211">
                  <c:v>0.78</c:v>
                </c:pt>
                <c:pt idx="212">
                  <c:v>0.79</c:v>
                </c:pt>
                <c:pt idx="213">
                  <c:v>0.79</c:v>
                </c:pt>
                <c:pt idx="214">
                  <c:v>0.81</c:v>
                </c:pt>
                <c:pt idx="215">
                  <c:v>0.82</c:v>
                </c:pt>
                <c:pt idx="216">
                  <c:v>0.83</c:v>
                </c:pt>
                <c:pt idx="217">
                  <c:v>0.84</c:v>
                </c:pt>
                <c:pt idx="218">
                  <c:v>0.84</c:v>
                </c:pt>
                <c:pt idx="219">
                  <c:v>0.85</c:v>
                </c:pt>
                <c:pt idx="220">
                  <c:v>0.86</c:v>
                </c:pt>
                <c:pt idx="221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90-43D3-B702-B2B36C9F8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445648"/>
        <c:axId val="545444568"/>
      </c:lineChart>
      <c:lineChart>
        <c:grouping val="standard"/>
        <c:varyColors val="0"/>
        <c:ser>
          <c:idx val="1"/>
          <c:order val="1"/>
          <c:tx>
            <c:v>Orderbook</c:v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'SIN Timeseries - M'!$M$7:$M$228</c:f>
              <c:numCache>
                <c:formatCode>#,##0.0000</c:formatCode>
                <c:ptCount val="222"/>
                <c:pt idx="0">
                  <c:v>1.87</c:v>
                </c:pt>
                <c:pt idx="1">
                  <c:v>1.79</c:v>
                </c:pt>
                <c:pt idx="2">
                  <c:v>1.77</c:v>
                </c:pt>
                <c:pt idx="3">
                  <c:v>1.79</c:v>
                </c:pt>
                <c:pt idx="4">
                  <c:v>1.87</c:v>
                </c:pt>
                <c:pt idx="5">
                  <c:v>1.85</c:v>
                </c:pt>
                <c:pt idx="6">
                  <c:v>1.78</c:v>
                </c:pt>
                <c:pt idx="7">
                  <c:v>1.87</c:v>
                </c:pt>
                <c:pt idx="8">
                  <c:v>1.88</c:v>
                </c:pt>
                <c:pt idx="9">
                  <c:v>1.94</c:v>
                </c:pt>
                <c:pt idx="10">
                  <c:v>1.95</c:v>
                </c:pt>
                <c:pt idx="11">
                  <c:v>1.97</c:v>
                </c:pt>
                <c:pt idx="12">
                  <c:v>1.92</c:v>
                </c:pt>
                <c:pt idx="13">
                  <c:v>1.77</c:v>
                </c:pt>
                <c:pt idx="14">
                  <c:v>1.79</c:v>
                </c:pt>
                <c:pt idx="15">
                  <c:v>1.66</c:v>
                </c:pt>
                <c:pt idx="16">
                  <c:v>1.69</c:v>
                </c:pt>
                <c:pt idx="17">
                  <c:v>1.68</c:v>
                </c:pt>
                <c:pt idx="18">
                  <c:v>1.62</c:v>
                </c:pt>
                <c:pt idx="19">
                  <c:v>1.59</c:v>
                </c:pt>
                <c:pt idx="20">
                  <c:v>1.51</c:v>
                </c:pt>
                <c:pt idx="21">
                  <c:v>1.47</c:v>
                </c:pt>
                <c:pt idx="22">
                  <c:v>1.43</c:v>
                </c:pt>
                <c:pt idx="23">
                  <c:v>1.32</c:v>
                </c:pt>
                <c:pt idx="24">
                  <c:v>1.27</c:v>
                </c:pt>
                <c:pt idx="25">
                  <c:v>1.17</c:v>
                </c:pt>
                <c:pt idx="26">
                  <c:v>1.1499999999999999</c:v>
                </c:pt>
                <c:pt idx="27">
                  <c:v>1.1000000000000001</c:v>
                </c:pt>
                <c:pt idx="28">
                  <c:v>1.0900000000000001</c:v>
                </c:pt>
                <c:pt idx="29">
                  <c:v>1.02</c:v>
                </c:pt>
                <c:pt idx="30">
                  <c:v>0.96</c:v>
                </c:pt>
                <c:pt idx="31">
                  <c:v>0.89</c:v>
                </c:pt>
                <c:pt idx="32">
                  <c:v>0.86</c:v>
                </c:pt>
                <c:pt idx="33">
                  <c:v>0.82</c:v>
                </c:pt>
                <c:pt idx="34">
                  <c:v>0.85</c:v>
                </c:pt>
                <c:pt idx="35">
                  <c:v>0.82</c:v>
                </c:pt>
                <c:pt idx="36">
                  <c:v>0.84</c:v>
                </c:pt>
                <c:pt idx="37">
                  <c:v>0.84</c:v>
                </c:pt>
                <c:pt idx="38">
                  <c:v>0.81</c:v>
                </c:pt>
                <c:pt idx="39">
                  <c:v>0.78</c:v>
                </c:pt>
                <c:pt idx="40">
                  <c:v>0.74</c:v>
                </c:pt>
                <c:pt idx="41">
                  <c:v>0.75</c:v>
                </c:pt>
                <c:pt idx="42">
                  <c:v>0.72</c:v>
                </c:pt>
                <c:pt idx="43">
                  <c:v>0.69</c:v>
                </c:pt>
                <c:pt idx="44">
                  <c:v>0.68</c:v>
                </c:pt>
                <c:pt idx="45">
                  <c:v>0.65</c:v>
                </c:pt>
                <c:pt idx="46">
                  <c:v>0.65</c:v>
                </c:pt>
                <c:pt idx="47">
                  <c:v>0.63</c:v>
                </c:pt>
                <c:pt idx="48">
                  <c:v>0.6</c:v>
                </c:pt>
                <c:pt idx="49">
                  <c:v>0.6</c:v>
                </c:pt>
                <c:pt idx="50">
                  <c:v>0.61</c:v>
                </c:pt>
                <c:pt idx="51">
                  <c:v>0.56999999999999995</c:v>
                </c:pt>
                <c:pt idx="52">
                  <c:v>0.56000000000000005</c:v>
                </c:pt>
                <c:pt idx="53">
                  <c:v>0.55000000000000004</c:v>
                </c:pt>
                <c:pt idx="54">
                  <c:v>0.56000000000000005</c:v>
                </c:pt>
                <c:pt idx="55">
                  <c:v>0.56999999999999995</c:v>
                </c:pt>
                <c:pt idx="56">
                  <c:v>0.54</c:v>
                </c:pt>
                <c:pt idx="57">
                  <c:v>0.55000000000000004</c:v>
                </c:pt>
                <c:pt idx="58">
                  <c:v>0.53</c:v>
                </c:pt>
                <c:pt idx="59">
                  <c:v>0.52</c:v>
                </c:pt>
                <c:pt idx="60">
                  <c:v>0.56999999999999995</c:v>
                </c:pt>
                <c:pt idx="61">
                  <c:v>0.55000000000000004</c:v>
                </c:pt>
                <c:pt idx="62">
                  <c:v>0.52</c:v>
                </c:pt>
                <c:pt idx="63">
                  <c:v>0.53</c:v>
                </c:pt>
                <c:pt idx="64">
                  <c:v>0.48</c:v>
                </c:pt>
                <c:pt idx="65">
                  <c:v>0.48</c:v>
                </c:pt>
                <c:pt idx="66">
                  <c:v>0.44</c:v>
                </c:pt>
                <c:pt idx="67">
                  <c:v>0.44</c:v>
                </c:pt>
                <c:pt idx="68">
                  <c:v>0.42</c:v>
                </c:pt>
                <c:pt idx="69">
                  <c:v>0.38</c:v>
                </c:pt>
                <c:pt idx="70">
                  <c:v>0.35</c:v>
                </c:pt>
                <c:pt idx="71">
                  <c:v>0.33</c:v>
                </c:pt>
                <c:pt idx="72">
                  <c:v>0.31</c:v>
                </c:pt>
                <c:pt idx="73">
                  <c:v>0.32</c:v>
                </c:pt>
                <c:pt idx="74">
                  <c:v>0.31</c:v>
                </c:pt>
                <c:pt idx="75">
                  <c:v>0.38</c:v>
                </c:pt>
                <c:pt idx="76">
                  <c:v>0.49</c:v>
                </c:pt>
                <c:pt idx="77">
                  <c:v>0.6</c:v>
                </c:pt>
                <c:pt idx="78">
                  <c:v>0.73</c:v>
                </c:pt>
                <c:pt idx="79">
                  <c:v>0.97</c:v>
                </c:pt>
                <c:pt idx="80">
                  <c:v>1.01</c:v>
                </c:pt>
                <c:pt idx="81">
                  <c:v>1.1000000000000001</c:v>
                </c:pt>
                <c:pt idx="82">
                  <c:v>1.1299999999999999</c:v>
                </c:pt>
                <c:pt idx="83">
                  <c:v>1.17</c:v>
                </c:pt>
                <c:pt idx="84">
                  <c:v>1.2</c:v>
                </c:pt>
                <c:pt idx="85">
                  <c:v>1.24</c:v>
                </c:pt>
                <c:pt idx="86">
                  <c:v>1.48</c:v>
                </c:pt>
                <c:pt idx="87">
                  <c:v>1.62</c:v>
                </c:pt>
                <c:pt idx="88">
                  <c:v>1.76</c:v>
                </c:pt>
                <c:pt idx="89">
                  <c:v>1.88</c:v>
                </c:pt>
                <c:pt idx="90">
                  <c:v>2.04</c:v>
                </c:pt>
                <c:pt idx="91">
                  <c:v>2.12</c:v>
                </c:pt>
                <c:pt idx="92">
                  <c:v>2.21</c:v>
                </c:pt>
                <c:pt idx="93">
                  <c:v>2.42</c:v>
                </c:pt>
                <c:pt idx="94">
                  <c:v>2.5499999999999998</c:v>
                </c:pt>
                <c:pt idx="95">
                  <c:v>2.64</c:v>
                </c:pt>
                <c:pt idx="96">
                  <c:v>2.88</c:v>
                </c:pt>
                <c:pt idx="97">
                  <c:v>3.06</c:v>
                </c:pt>
                <c:pt idx="98">
                  <c:v>3.11</c:v>
                </c:pt>
                <c:pt idx="99">
                  <c:v>3.35</c:v>
                </c:pt>
                <c:pt idx="100">
                  <c:v>3.47</c:v>
                </c:pt>
                <c:pt idx="101">
                  <c:v>3.41</c:v>
                </c:pt>
                <c:pt idx="102">
                  <c:v>3.53</c:v>
                </c:pt>
                <c:pt idx="103">
                  <c:v>3.42</c:v>
                </c:pt>
                <c:pt idx="104">
                  <c:v>3.43</c:v>
                </c:pt>
                <c:pt idx="105">
                  <c:v>3.57</c:v>
                </c:pt>
                <c:pt idx="106">
                  <c:v>3.4</c:v>
                </c:pt>
                <c:pt idx="107">
                  <c:v>3.36</c:v>
                </c:pt>
                <c:pt idx="108">
                  <c:v>3.12</c:v>
                </c:pt>
                <c:pt idx="109">
                  <c:v>3</c:v>
                </c:pt>
                <c:pt idx="110">
                  <c:v>3.08</c:v>
                </c:pt>
                <c:pt idx="111">
                  <c:v>3.02</c:v>
                </c:pt>
                <c:pt idx="112">
                  <c:v>2.97</c:v>
                </c:pt>
                <c:pt idx="113">
                  <c:v>3.04</c:v>
                </c:pt>
                <c:pt idx="114">
                  <c:v>3.11</c:v>
                </c:pt>
                <c:pt idx="115">
                  <c:v>3.35</c:v>
                </c:pt>
                <c:pt idx="116">
                  <c:v>3.29</c:v>
                </c:pt>
                <c:pt idx="117">
                  <c:v>3.39</c:v>
                </c:pt>
                <c:pt idx="118">
                  <c:v>3.45</c:v>
                </c:pt>
                <c:pt idx="119">
                  <c:v>3.55</c:v>
                </c:pt>
                <c:pt idx="120">
                  <c:v>4.07</c:v>
                </c:pt>
                <c:pt idx="121">
                  <c:v>4.22</c:v>
                </c:pt>
                <c:pt idx="122">
                  <c:v>4.32</c:v>
                </c:pt>
                <c:pt idx="123">
                  <c:v>4.41</c:v>
                </c:pt>
                <c:pt idx="124">
                  <c:v>4.46</c:v>
                </c:pt>
                <c:pt idx="125">
                  <c:v>4.54</c:v>
                </c:pt>
                <c:pt idx="126">
                  <c:v>4.46</c:v>
                </c:pt>
                <c:pt idx="127">
                  <c:v>4.5199999999999996</c:v>
                </c:pt>
                <c:pt idx="128">
                  <c:v>4.51</c:v>
                </c:pt>
                <c:pt idx="129">
                  <c:v>4.53</c:v>
                </c:pt>
                <c:pt idx="130">
                  <c:v>4.6100000000000003</c:v>
                </c:pt>
                <c:pt idx="131">
                  <c:v>4.4800000000000004</c:v>
                </c:pt>
                <c:pt idx="132">
                  <c:v>4.3899999999999997</c:v>
                </c:pt>
                <c:pt idx="133">
                  <c:v>4.46</c:v>
                </c:pt>
                <c:pt idx="134">
                  <c:v>4.5599999999999996</c:v>
                </c:pt>
                <c:pt idx="135">
                  <c:v>4.51</c:v>
                </c:pt>
                <c:pt idx="136">
                  <c:v>4.57</c:v>
                </c:pt>
                <c:pt idx="137">
                  <c:v>4.76</c:v>
                </c:pt>
                <c:pt idx="138">
                  <c:v>4.9400000000000004</c:v>
                </c:pt>
                <c:pt idx="139">
                  <c:v>4.95</c:v>
                </c:pt>
                <c:pt idx="140">
                  <c:v>5</c:v>
                </c:pt>
                <c:pt idx="141">
                  <c:v>5.14</c:v>
                </c:pt>
                <c:pt idx="142">
                  <c:v>5.15</c:v>
                </c:pt>
                <c:pt idx="143">
                  <c:v>5.28</c:v>
                </c:pt>
                <c:pt idx="144">
                  <c:v>5.26</c:v>
                </c:pt>
                <c:pt idx="145">
                  <c:v>5.47</c:v>
                </c:pt>
                <c:pt idx="146">
                  <c:v>5.92</c:v>
                </c:pt>
                <c:pt idx="147">
                  <c:v>6.04</c:v>
                </c:pt>
                <c:pt idx="148">
                  <c:v>6.09</c:v>
                </c:pt>
                <c:pt idx="149">
                  <c:v>6.12</c:v>
                </c:pt>
                <c:pt idx="150">
                  <c:v>6.33</c:v>
                </c:pt>
                <c:pt idx="151">
                  <c:v>6.29</c:v>
                </c:pt>
                <c:pt idx="152">
                  <c:v>6.61</c:v>
                </c:pt>
                <c:pt idx="153">
                  <c:v>7.65</c:v>
                </c:pt>
                <c:pt idx="154">
                  <c:v>7.36</c:v>
                </c:pt>
                <c:pt idx="155">
                  <c:v>7.47</c:v>
                </c:pt>
                <c:pt idx="156">
                  <c:v>7.04</c:v>
                </c:pt>
                <c:pt idx="157">
                  <c:v>6.75</c:v>
                </c:pt>
                <c:pt idx="158">
                  <c:v>6.78</c:v>
                </c:pt>
                <c:pt idx="159">
                  <c:v>6.75</c:v>
                </c:pt>
                <c:pt idx="160">
                  <c:v>7.01</c:v>
                </c:pt>
                <c:pt idx="161">
                  <c:v>6.98</c:v>
                </c:pt>
                <c:pt idx="162">
                  <c:v>7.08</c:v>
                </c:pt>
                <c:pt idx="163">
                  <c:v>7.28</c:v>
                </c:pt>
                <c:pt idx="164">
                  <c:v>7.38</c:v>
                </c:pt>
                <c:pt idx="165">
                  <c:v>7.62</c:v>
                </c:pt>
                <c:pt idx="166">
                  <c:v>7.58</c:v>
                </c:pt>
                <c:pt idx="167">
                  <c:v>7.4</c:v>
                </c:pt>
                <c:pt idx="168">
                  <c:v>7.93</c:v>
                </c:pt>
                <c:pt idx="169">
                  <c:v>7.96</c:v>
                </c:pt>
                <c:pt idx="170">
                  <c:v>8.2100000000000009</c:v>
                </c:pt>
                <c:pt idx="171">
                  <c:v>8.6300000000000008</c:v>
                </c:pt>
                <c:pt idx="172">
                  <c:v>8.66</c:v>
                </c:pt>
                <c:pt idx="173">
                  <c:v>8.81</c:v>
                </c:pt>
                <c:pt idx="174">
                  <c:v>9.01</c:v>
                </c:pt>
                <c:pt idx="175">
                  <c:v>9.41</c:v>
                </c:pt>
                <c:pt idx="176">
                  <c:v>10.09</c:v>
                </c:pt>
                <c:pt idx="177">
                  <c:v>10.37</c:v>
                </c:pt>
                <c:pt idx="178">
                  <c:v>10.74</c:v>
                </c:pt>
                <c:pt idx="179">
                  <c:v>10.97</c:v>
                </c:pt>
                <c:pt idx="180">
                  <c:v>11.99</c:v>
                </c:pt>
                <c:pt idx="181">
                  <c:v>12.33</c:v>
                </c:pt>
                <c:pt idx="182">
                  <c:v>12.05</c:v>
                </c:pt>
                <c:pt idx="183">
                  <c:v>12.15</c:v>
                </c:pt>
                <c:pt idx="184">
                  <c:v>13.17</c:v>
                </c:pt>
                <c:pt idx="185">
                  <c:v>13.08</c:v>
                </c:pt>
                <c:pt idx="186">
                  <c:v>13.74</c:v>
                </c:pt>
                <c:pt idx="187">
                  <c:v>13.99</c:v>
                </c:pt>
                <c:pt idx="188">
                  <c:v>14.63</c:v>
                </c:pt>
                <c:pt idx="189">
                  <c:v>14.54</c:v>
                </c:pt>
                <c:pt idx="190">
                  <c:v>15.03</c:v>
                </c:pt>
                <c:pt idx="191">
                  <c:v>15.34</c:v>
                </c:pt>
                <c:pt idx="192">
                  <c:v>16.350000000000001</c:v>
                </c:pt>
                <c:pt idx="193">
                  <c:v>16.600000000000001</c:v>
                </c:pt>
                <c:pt idx="194">
                  <c:v>17.41</c:v>
                </c:pt>
                <c:pt idx="195">
                  <c:v>17.93</c:v>
                </c:pt>
                <c:pt idx="196">
                  <c:v>18.63</c:v>
                </c:pt>
                <c:pt idx="197">
                  <c:v>19.05</c:v>
                </c:pt>
                <c:pt idx="198">
                  <c:v>19.32</c:v>
                </c:pt>
                <c:pt idx="199">
                  <c:v>20.56</c:v>
                </c:pt>
                <c:pt idx="200">
                  <c:v>20.2</c:v>
                </c:pt>
                <c:pt idx="201">
                  <c:v>21.06</c:v>
                </c:pt>
                <c:pt idx="202">
                  <c:v>21.76</c:v>
                </c:pt>
                <c:pt idx="203">
                  <c:v>22.29</c:v>
                </c:pt>
                <c:pt idx="204">
                  <c:v>22.36</c:v>
                </c:pt>
                <c:pt idx="205">
                  <c:v>24.32</c:v>
                </c:pt>
                <c:pt idx="206">
                  <c:v>23.92</c:v>
                </c:pt>
                <c:pt idx="207">
                  <c:v>24.5</c:v>
                </c:pt>
                <c:pt idx="208">
                  <c:v>25.84</c:v>
                </c:pt>
                <c:pt idx="209">
                  <c:v>26.42</c:v>
                </c:pt>
                <c:pt idx="210">
                  <c:v>28</c:v>
                </c:pt>
                <c:pt idx="211">
                  <c:v>28.59</c:v>
                </c:pt>
                <c:pt idx="212">
                  <c:v>29.38</c:v>
                </c:pt>
                <c:pt idx="213">
                  <c:v>30.49</c:v>
                </c:pt>
                <c:pt idx="214">
                  <c:v>31</c:v>
                </c:pt>
                <c:pt idx="215">
                  <c:v>31.44</c:v>
                </c:pt>
                <c:pt idx="216">
                  <c:v>31.74</c:v>
                </c:pt>
                <c:pt idx="217">
                  <c:v>31.66</c:v>
                </c:pt>
                <c:pt idx="218">
                  <c:v>31.18</c:v>
                </c:pt>
                <c:pt idx="219">
                  <c:v>31.12</c:v>
                </c:pt>
                <c:pt idx="220">
                  <c:v>31.26</c:v>
                </c:pt>
                <c:pt idx="221">
                  <c:v>30.99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90-43D3-B702-B2B36C9F8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4263360"/>
        <c:axId val="704262640"/>
      </c:lineChart>
      <c:dateAx>
        <c:axId val="54544564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444568"/>
        <c:crosses val="autoZero"/>
        <c:auto val="1"/>
        <c:lblOffset val="100"/>
        <c:baseTimeUnit val="months"/>
      </c:dateAx>
      <c:valAx>
        <c:axId val="545444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LNG</a:t>
                </a:r>
                <a:r>
                  <a:rPr lang="en-GB" baseline="0" dirty="0"/>
                  <a:t>-capable </a:t>
                </a:r>
                <a:r>
                  <a:rPr lang="en-GB" baseline="0" dirty="0" err="1"/>
                  <a:t>FLeet</a:t>
                </a:r>
                <a:r>
                  <a:rPr lang="en-GB" dirty="0"/>
                  <a:t> as % of Total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445648"/>
        <c:crosses val="autoZero"/>
        <c:crossBetween val="between"/>
      </c:valAx>
      <c:valAx>
        <c:axId val="7042626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LNG-capable Orderbook as % of Total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263360"/>
        <c:crosses val="max"/>
        <c:crossBetween val="between"/>
      </c:valAx>
      <c:catAx>
        <c:axId val="704263360"/>
        <c:scaling>
          <c:orientation val="minMax"/>
        </c:scaling>
        <c:delete val="1"/>
        <c:axPos val="b"/>
        <c:majorTickMark val="out"/>
        <c:minorTickMark val="none"/>
        <c:tickLblPos val="nextTo"/>
        <c:crossAx val="704262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'SIN Timeseries - M'!$A$104:$A$228</c:f>
              <c:numCache>
                <c:formatCode>mmm\-yyyy</c:formatCode>
                <c:ptCount val="125"/>
                <c:pt idx="0">
                  <c:v>41306</c:v>
                </c:pt>
                <c:pt idx="1">
                  <c:v>41334</c:v>
                </c:pt>
                <c:pt idx="2">
                  <c:v>41365</c:v>
                </c:pt>
                <c:pt idx="3">
                  <c:v>41395</c:v>
                </c:pt>
                <c:pt idx="4">
                  <c:v>41426</c:v>
                </c:pt>
                <c:pt idx="5">
                  <c:v>41456</c:v>
                </c:pt>
                <c:pt idx="6">
                  <c:v>41487</c:v>
                </c:pt>
                <c:pt idx="7">
                  <c:v>41518</c:v>
                </c:pt>
                <c:pt idx="8">
                  <c:v>41548</c:v>
                </c:pt>
                <c:pt idx="9">
                  <c:v>41579</c:v>
                </c:pt>
                <c:pt idx="10">
                  <c:v>41609</c:v>
                </c:pt>
                <c:pt idx="11">
                  <c:v>41640</c:v>
                </c:pt>
                <c:pt idx="12">
                  <c:v>41671</c:v>
                </c:pt>
                <c:pt idx="13">
                  <c:v>41699</c:v>
                </c:pt>
                <c:pt idx="14">
                  <c:v>41730</c:v>
                </c:pt>
                <c:pt idx="15">
                  <c:v>41760</c:v>
                </c:pt>
                <c:pt idx="16">
                  <c:v>41791</c:v>
                </c:pt>
                <c:pt idx="17">
                  <c:v>41821</c:v>
                </c:pt>
                <c:pt idx="18">
                  <c:v>41852</c:v>
                </c:pt>
                <c:pt idx="19">
                  <c:v>41883</c:v>
                </c:pt>
                <c:pt idx="20">
                  <c:v>41913</c:v>
                </c:pt>
                <c:pt idx="21">
                  <c:v>41944</c:v>
                </c:pt>
                <c:pt idx="22">
                  <c:v>41974</c:v>
                </c:pt>
                <c:pt idx="23">
                  <c:v>42005</c:v>
                </c:pt>
                <c:pt idx="24">
                  <c:v>42036</c:v>
                </c:pt>
                <c:pt idx="25">
                  <c:v>42064</c:v>
                </c:pt>
                <c:pt idx="26">
                  <c:v>42095</c:v>
                </c:pt>
                <c:pt idx="27">
                  <c:v>42125</c:v>
                </c:pt>
                <c:pt idx="28">
                  <c:v>42156</c:v>
                </c:pt>
                <c:pt idx="29">
                  <c:v>42186</c:v>
                </c:pt>
                <c:pt idx="30">
                  <c:v>42217</c:v>
                </c:pt>
                <c:pt idx="31">
                  <c:v>42248</c:v>
                </c:pt>
                <c:pt idx="32">
                  <c:v>42278</c:v>
                </c:pt>
                <c:pt idx="33">
                  <c:v>42309</c:v>
                </c:pt>
                <c:pt idx="34">
                  <c:v>42339</c:v>
                </c:pt>
                <c:pt idx="35">
                  <c:v>42370</c:v>
                </c:pt>
                <c:pt idx="36">
                  <c:v>42401</c:v>
                </c:pt>
                <c:pt idx="37">
                  <c:v>42430</c:v>
                </c:pt>
                <c:pt idx="38">
                  <c:v>42461</c:v>
                </c:pt>
                <c:pt idx="39">
                  <c:v>42491</c:v>
                </c:pt>
                <c:pt idx="40">
                  <c:v>42522</c:v>
                </c:pt>
                <c:pt idx="41">
                  <c:v>42552</c:v>
                </c:pt>
                <c:pt idx="42">
                  <c:v>42583</c:v>
                </c:pt>
                <c:pt idx="43">
                  <c:v>42614</c:v>
                </c:pt>
                <c:pt idx="44">
                  <c:v>42644</c:v>
                </c:pt>
                <c:pt idx="45">
                  <c:v>42675</c:v>
                </c:pt>
                <c:pt idx="46">
                  <c:v>42705</c:v>
                </c:pt>
                <c:pt idx="47">
                  <c:v>42736</c:v>
                </c:pt>
                <c:pt idx="48">
                  <c:v>42767</c:v>
                </c:pt>
                <c:pt idx="49">
                  <c:v>42795</c:v>
                </c:pt>
                <c:pt idx="50">
                  <c:v>42826</c:v>
                </c:pt>
                <c:pt idx="51">
                  <c:v>42856</c:v>
                </c:pt>
                <c:pt idx="52">
                  <c:v>42887</c:v>
                </c:pt>
                <c:pt idx="53">
                  <c:v>42917</c:v>
                </c:pt>
                <c:pt idx="54">
                  <c:v>42948</c:v>
                </c:pt>
                <c:pt idx="55">
                  <c:v>42979</c:v>
                </c:pt>
                <c:pt idx="56">
                  <c:v>43009</c:v>
                </c:pt>
                <c:pt idx="57">
                  <c:v>43040</c:v>
                </c:pt>
                <c:pt idx="58">
                  <c:v>43070</c:v>
                </c:pt>
                <c:pt idx="59">
                  <c:v>43101</c:v>
                </c:pt>
                <c:pt idx="60">
                  <c:v>43132</c:v>
                </c:pt>
                <c:pt idx="61">
                  <c:v>43160</c:v>
                </c:pt>
                <c:pt idx="62">
                  <c:v>43191</c:v>
                </c:pt>
                <c:pt idx="63">
                  <c:v>43221</c:v>
                </c:pt>
                <c:pt idx="64">
                  <c:v>43252</c:v>
                </c:pt>
                <c:pt idx="65">
                  <c:v>43282</c:v>
                </c:pt>
                <c:pt idx="66">
                  <c:v>43313</c:v>
                </c:pt>
                <c:pt idx="67">
                  <c:v>43344</c:v>
                </c:pt>
                <c:pt idx="68">
                  <c:v>43374</c:v>
                </c:pt>
                <c:pt idx="69">
                  <c:v>43405</c:v>
                </c:pt>
                <c:pt idx="70">
                  <c:v>43435</c:v>
                </c:pt>
                <c:pt idx="71">
                  <c:v>43466</c:v>
                </c:pt>
                <c:pt idx="72">
                  <c:v>43497</c:v>
                </c:pt>
                <c:pt idx="73">
                  <c:v>43525</c:v>
                </c:pt>
                <c:pt idx="74">
                  <c:v>43556</c:v>
                </c:pt>
                <c:pt idx="75">
                  <c:v>43586</c:v>
                </c:pt>
                <c:pt idx="76">
                  <c:v>43617</c:v>
                </c:pt>
                <c:pt idx="77">
                  <c:v>43647</c:v>
                </c:pt>
                <c:pt idx="78">
                  <c:v>43678</c:v>
                </c:pt>
                <c:pt idx="79">
                  <c:v>43709</c:v>
                </c:pt>
                <c:pt idx="80">
                  <c:v>43739</c:v>
                </c:pt>
                <c:pt idx="81">
                  <c:v>43770</c:v>
                </c:pt>
                <c:pt idx="82">
                  <c:v>43800</c:v>
                </c:pt>
                <c:pt idx="83">
                  <c:v>43831</c:v>
                </c:pt>
                <c:pt idx="84">
                  <c:v>43862</c:v>
                </c:pt>
                <c:pt idx="85">
                  <c:v>43891</c:v>
                </c:pt>
                <c:pt idx="86">
                  <c:v>43922</c:v>
                </c:pt>
                <c:pt idx="87">
                  <c:v>43952</c:v>
                </c:pt>
                <c:pt idx="88">
                  <c:v>43983</c:v>
                </c:pt>
                <c:pt idx="89">
                  <c:v>44013</c:v>
                </c:pt>
                <c:pt idx="90">
                  <c:v>44044</c:v>
                </c:pt>
                <c:pt idx="91">
                  <c:v>44075</c:v>
                </c:pt>
                <c:pt idx="92">
                  <c:v>44105</c:v>
                </c:pt>
                <c:pt idx="93">
                  <c:v>44136</c:v>
                </c:pt>
                <c:pt idx="94">
                  <c:v>44166</c:v>
                </c:pt>
                <c:pt idx="95">
                  <c:v>44197</c:v>
                </c:pt>
                <c:pt idx="96">
                  <c:v>44228</c:v>
                </c:pt>
                <c:pt idx="97">
                  <c:v>44256</c:v>
                </c:pt>
                <c:pt idx="98">
                  <c:v>44287</c:v>
                </c:pt>
                <c:pt idx="99">
                  <c:v>44317</c:v>
                </c:pt>
                <c:pt idx="100">
                  <c:v>44348</c:v>
                </c:pt>
                <c:pt idx="101">
                  <c:v>44378</c:v>
                </c:pt>
                <c:pt idx="102">
                  <c:v>44409</c:v>
                </c:pt>
                <c:pt idx="103">
                  <c:v>44440</c:v>
                </c:pt>
                <c:pt idx="104">
                  <c:v>44470</c:v>
                </c:pt>
                <c:pt idx="105">
                  <c:v>44501</c:v>
                </c:pt>
                <c:pt idx="106">
                  <c:v>44531</c:v>
                </c:pt>
                <c:pt idx="107">
                  <c:v>44562</c:v>
                </c:pt>
                <c:pt idx="108">
                  <c:v>44593</c:v>
                </c:pt>
                <c:pt idx="109">
                  <c:v>44621</c:v>
                </c:pt>
                <c:pt idx="110">
                  <c:v>44652</c:v>
                </c:pt>
                <c:pt idx="111">
                  <c:v>44682</c:v>
                </c:pt>
                <c:pt idx="112">
                  <c:v>44713</c:v>
                </c:pt>
                <c:pt idx="113">
                  <c:v>44743</c:v>
                </c:pt>
                <c:pt idx="114">
                  <c:v>44774</c:v>
                </c:pt>
                <c:pt idx="115">
                  <c:v>44805</c:v>
                </c:pt>
                <c:pt idx="116">
                  <c:v>44835</c:v>
                </c:pt>
                <c:pt idx="117">
                  <c:v>44866</c:v>
                </c:pt>
                <c:pt idx="118">
                  <c:v>44896</c:v>
                </c:pt>
                <c:pt idx="119">
                  <c:v>44927</c:v>
                </c:pt>
                <c:pt idx="120">
                  <c:v>44958</c:v>
                </c:pt>
                <c:pt idx="121">
                  <c:v>44986</c:v>
                </c:pt>
                <c:pt idx="122">
                  <c:v>45017</c:v>
                </c:pt>
                <c:pt idx="123">
                  <c:v>45047</c:v>
                </c:pt>
                <c:pt idx="124">
                  <c:v>45078</c:v>
                </c:pt>
              </c:numCache>
            </c:numRef>
          </c:cat>
          <c:val>
            <c:numRef>
              <c:f>'SIN Timeseries - M'!$Y$104:$Y$228</c:f>
              <c:numCache>
                <c:formatCode>#,##0.0000</c:formatCode>
                <c:ptCount val="125"/>
                <c:pt idx="0">
                  <c:v>0</c:v>
                </c:pt>
                <c:pt idx="1">
                  <c:v>0.01</c:v>
                </c:pt>
                <c:pt idx="2">
                  <c:v>0.01</c:v>
                </c:pt>
                <c:pt idx="3">
                  <c:v>0.02</c:v>
                </c:pt>
                <c:pt idx="4">
                  <c:v>0.03</c:v>
                </c:pt>
                <c:pt idx="5">
                  <c:v>0.03</c:v>
                </c:pt>
                <c:pt idx="6">
                  <c:v>0.04</c:v>
                </c:pt>
                <c:pt idx="7">
                  <c:v>0.05</c:v>
                </c:pt>
                <c:pt idx="8">
                  <c:v>0.09</c:v>
                </c:pt>
                <c:pt idx="9">
                  <c:v>0.12</c:v>
                </c:pt>
                <c:pt idx="10">
                  <c:v>0.17</c:v>
                </c:pt>
                <c:pt idx="11">
                  <c:v>0.2</c:v>
                </c:pt>
                <c:pt idx="12">
                  <c:v>0.28000000000000003</c:v>
                </c:pt>
                <c:pt idx="13">
                  <c:v>0.36</c:v>
                </c:pt>
                <c:pt idx="14">
                  <c:v>0.47</c:v>
                </c:pt>
                <c:pt idx="15">
                  <c:v>0.62</c:v>
                </c:pt>
                <c:pt idx="16">
                  <c:v>0.78</c:v>
                </c:pt>
                <c:pt idx="17">
                  <c:v>0.98</c:v>
                </c:pt>
                <c:pt idx="18">
                  <c:v>1.18</c:v>
                </c:pt>
                <c:pt idx="19">
                  <c:v>1.34</c:v>
                </c:pt>
                <c:pt idx="20">
                  <c:v>1.6</c:v>
                </c:pt>
                <c:pt idx="21">
                  <c:v>1.84</c:v>
                </c:pt>
                <c:pt idx="22">
                  <c:v>2.08</c:v>
                </c:pt>
                <c:pt idx="23">
                  <c:v>2.2200000000000002</c:v>
                </c:pt>
                <c:pt idx="24">
                  <c:v>2.77</c:v>
                </c:pt>
                <c:pt idx="25">
                  <c:v>3.05</c:v>
                </c:pt>
                <c:pt idx="26">
                  <c:v>3.35</c:v>
                </c:pt>
                <c:pt idx="27">
                  <c:v>3.71</c:v>
                </c:pt>
                <c:pt idx="28">
                  <c:v>3.99</c:v>
                </c:pt>
                <c:pt idx="29">
                  <c:v>4.3600000000000003</c:v>
                </c:pt>
                <c:pt idx="30">
                  <c:v>4.8</c:v>
                </c:pt>
                <c:pt idx="31">
                  <c:v>5.15</c:v>
                </c:pt>
                <c:pt idx="32">
                  <c:v>5.61</c:v>
                </c:pt>
                <c:pt idx="33">
                  <c:v>5.96</c:v>
                </c:pt>
                <c:pt idx="34">
                  <c:v>6.22</c:v>
                </c:pt>
                <c:pt idx="35">
                  <c:v>6.43</c:v>
                </c:pt>
                <c:pt idx="36">
                  <c:v>7.11</c:v>
                </c:pt>
                <c:pt idx="37">
                  <c:v>7.52</c:v>
                </c:pt>
                <c:pt idx="38">
                  <c:v>7.98</c:v>
                </c:pt>
                <c:pt idx="39">
                  <c:v>8.2799999999999994</c:v>
                </c:pt>
                <c:pt idx="40">
                  <c:v>8.73</c:v>
                </c:pt>
                <c:pt idx="41">
                  <c:v>9.1300000000000008</c:v>
                </c:pt>
                <c:pt idx="42">
                  <c:v>9.43</c:v>
                </c:pt>
                <c:pt idx="43">
                  <c:v>9.75</c:v>
                </c:pt>
                <c:pt idx="44">
                  <c:v>10.24</c:v>
                </c:pt>
                <c:pt idx="45">
                  <c:v>10.53</c:v>
                </c:pt>
                <c:pt idx="46">
                  <c:v>10.91</c:v>
                </c:pt>
                <c:pt idx="47">
                  <c:v>11.09</c:v>
                </c:pt>
                <c:pt idx="48">
                  <c:v>11.88</c:v>
                </c:pt>
                <c:pt idx="49">
                  <c:v>12.24</c:v>
                </c:pt>
                <c:pt idx="50">
                  <c:v>12.7</c:v>
                </c:pt>
                <c:pt idx="51">
                  <c:v>12.99</c:v>
                </c:pt>
                <c:pt idx="52">
                  <c:v>13.37</c:v>
                </c:pt>
                <c:pt idx="53">
                  <c:v>13.8</c:v>
                </c:pt>
                <c:pt idx="54">
                  <c:v>14.22</c:v>
                </c:pt>
                <c:pt idx="55">
                  <c:v>14.46</c:v>
                </c:pt>
                <c:pt idx="56">
                  <c:v>14.85</c:v>
                </c:pt>
                <c:pt idx="57">
                  <c:v>15.06</c:v>
                </c:pt>
                <c:pt idx="58">
                  <c:v>15.27</c:v>
                </c:pt>
                <c:pt idx="59">
                  <c:v>15.4</c:v>
                </c:pt>
                <c:pt idx="60">
                  <c:v>15.97</c:v>
                </c:pt>
                <c:pt idx="61">
                  <c:v>16.190000000000001</c:v>
                </c:pt>
                <c:pt idx="62">
                  <c:v>16.48</c:v>
                </c:pt>
                <c:pt idx="63">
                  <c:v>16.78</c:v>
                </c:pt>
                <c:pt idx="64">
                  <c:v>17.13</c:v>
                </c:pt>
                <c:pt idx="65">
                  <c:v>17.37</c:v>
                </c:pt>
                <c:pt idx="66">
                  <c:v>17.649999999999999</c:v>
                </c:pt>
                <c:pt idx="67">
                  <c:v>17.87</c:v>
                </c:pt>
                <c:pt idx="68">
                  <c:v>18.11</c:v>
                </c:pt>
                <c:pt idx="69">
                  <c:v>18.350000000000001</c:v>
                </c:pt>
                <c:pt idx="70">
                  <c:v>18.559999999999999</c:v>
                </c:pt>
                <c:pt idx="71">
                  <c:v>18.66</c:v>
                </c:pt>
                <c:pt idx="72">
                  <c:v>19.21</c:v>
                </c:pt>
                <c:pt idx="73">
                  <c:v>19.46</c:v>
                </c:pt>
                <c:pt idx="74">
                  <c:v>19.78</c:v>
                </c:pt>
                <c:pt idx="75">
                  <c:v>20.079999999999998</c:v>
                </c:pt>
                <c:pt idx="76">
                  <c:v>20.420000000000002</c:v>
                </c:pt>
                <c:pt idx="77">
                  <c:v>20.71</c:v>
                </c:pt>
                <c:pt idx="78">
                  <c:v>21.04</c:v>
                </c:pt>
                <c:pt idx="79">
                  <c:v>21.29</c:v>
                </c:pt>
                <c:pt idx="80">
                  <c:v>21.6</c:v>
                </c:pt>
                <c:pt idx="81">
                  <c:v>21.95</c:v>
                </c:pt>
                <c:pt idx="82">
                  <c:v>22.23</c:v>
                </c:pt>
                <c:pt idx="83">
                  <c:v>22.4</c:v>
                </c:pt>
                <c:pt idx="84">
                  <c:v>22.89</c:v>
                </c:pt>
                <c:pt idx="85">
                  <c:v>23.06</c:v>
                </c:pt>
                <c:pt idx="86">
                  <c:v>23.31</c:v>
                </c:pt>
                <c:pt idx="87">
                  <c:v>23.58</c:v>
                </c:pt>
                <c:pt idx="88">
                  <c:v>23.82</c:v>
                </c:pt>
                <c:pt idx="89">
                  <c:v>24.22</c:v>
                </c:pt>
                <c:pt idx="90">
                  <c:v>24.46</c:v>
                </c:pt>
                <c:pt idx="91">
                  <c:v>24.7</c:v>
                </c:pt>
                <c:pt idx="92">
                  <c:v>25.02</c:v>
                </c:pt>
                <c:pt idx="93">
                  <c:v>25.24</c:v>
                </c:pt>
                <c:pt idx="94">
                  <c:v>25.46</c:v>
                </c:pt>
                <c:pt idx="95">
                  <c:v>25.7</c:v>
                </c:pt>
                <c:pt idx="96">
                  <c:v>26.09</c:v>
                </c:pt>
                <c:pt idx="97">
                  <c:v>26.32</c:v>
                </c:pt>
                <c:pt idx="98">
                  <c:v>26.61</c:v>
                </c:pt>
                <c:pt idx="99">
                  <c:v>26.88</c:v>
                </c:pt>
                <c:pt idx="100">
                  <c:v>27.14</c:v>
                </c:pt>
                <c:pt idx="101">
                  <c:v>27.43</c:v>
                </c:pt>
                <c:pt idx="102">
                  <c:v>27.64</c:v>
                </c:pt>
                <c:pt idx="103">
                  <c:v>27.84</c:v>
                </c:pt>
                <c:pt idx="104">
                  <c:v>28.09</c:v>
                </c:pt>
                <c:pt idx="105">
                  <c:v>28.29</c:v>
                </c:pt>
                <c:pt idx="106">
                  <c:v>28.51</c:v>
                </c:pt>
                <c:pt idx="107">
                  <c:v>28.63</c:v>
                </c:pt>
                <c:pt idx="108">
                  <c:v>28.93</c:v>
                </c:pt>
                <c:pt idx="109">
                  <c:v>29.07</c:v>
                </c:pt>
                <c:pt idx="110">
                  <c:v>29.33</c:v>
                </c:pt>
                <c:pt idx="111">
                  <c:v>29.52</c:v>
                </c:pt>
                <c:pt idx="112">
                  <c:v>29.72</c:v>
                </c:pt>
                <c:pt idx="113">
                  <c:v>29.96</c:v>
                </c:pt>
                <c:pt idx="114">
                  <c:v>30.13</c:v>
                </c:pt>
                <c:pt idx="115">
                  <c:v>30.32</c:v>
                </c:pt>
                <c:pt idx="116">
                  <c:v>30.53</c:v>
                </c:pt>
                <c:pt idx="117">
                  <c:v>30.74</c:v>
                </c:pt>
                <c:pt idx="118">
                  <c:v>30.93</c:v>
                </c:pt>
                <c:pt idx="119">
                  <c:v>31.04</c:v>
                </c:pt>
                <c:pt idx="120">
                  <c:v>31.31</c:v>
                </c:pt>
                <c:pt idx="121">
                  <c:v>31.46</c:v>
                </c:pt>
                <c:pt idx="122">
                  <c:v>31.72</c:v>
                </c:pt>
                <c:pt idx="123">
                  <c:v>31.92</c:v>
                </c:pt>
                <c:pt idx="124">
                  <c:v>32.07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41-4633-93B3-8E1AEEEF6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3730864"/>
        <c:axId val="543725824"/>
      </c:lineChart>
      <c:dateAx>
        <c:axId val="543730864"/>
        <c:scaling>
          <c:orientation val="minMax"/>
        </c:scaling>
        <c:delete val="0"/>
        <c:axPos val="b"/>
        <c:numFmt formatCode="mmm\-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43725824"/>
        <c:crosses val="autoZero"/>
        <c:auto val="1"/>
        <c:lblOffset val="100"/>
        <c:baseTimeUnit val="months"/>
      </c:dateAx>
      <c:valAx>
        <c:axId val="54372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GB" dirty="0"/>
                  <a:t>% of Total Fleet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4373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GB"/>
              <a:t>Capesize Annual Lease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Conventional Type</c:v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'[Decarbonisation Project.xlsx]Graphs'!$A$3:$A$171</c:f>
              <c:numCache>
                <c:formatCode>dd\-mmm\-yyyy</c:formatCode>
                <c:ptCount val="169"/>
                <c:pt idx="0">
                  <c:v>43693</c:v>
                </c:pt>
                <c:pt idx="1">
                  <c:v>43700</c:v>
                </c:pt>
                <c:pt idx="2">
                  <c:v>43707</c:v>
                </c:pt>
                <c:pt idx="3">
                  <c:v>43714</c:v>
                </c:pt>
                <c:pt idx="4">
                  <c:v>43721</c:v>
                </c:pt>
                <c:pt idx="5">
                  <c:v>43728</c:v>
                </c:pt>
                <c:pt idx="6">
                  <c:v>43735</c:v>
                </c:pt>
                <c:pt idx="7">
                  <c:v>43742</c:v>
                </c:pt>
                <c:pt idx="8">
                  <c:v>43749</c:v>
                </c:pt>
                <c:pt idx="9">
                  <c:v>43756</c:v>
                </c:pt>
                <c:pt idx="10">
                  <c:v>43763</c:v>
                </c:pt>
                <c:pt idx="11">
                  <c:v>43770</c:v>
                </c:pt>
                <c:pt idx="12">
                  <c:v>43777</c:v>
                </c:pt>
                <c:pt idx="13">
                  <c:v>43784</c:v>
                </c:pt>
                <c:pt idx="14">
                  <c:v>43791</c:v>
                </c:pt>
                <c:pt idx="15">
                  <c:v>43798</c:v>
                </c:pt>
                <c:pt idx="16">
                  <c:v>43805</c:v>
                </c:pt>
                <c:pt idx="17">
                  <c:v>43812</c:v>
                </c:pt>
                <c:pt idx="18">
                  <c:v>43819</c:v>
                </c:pt>
                <c:pt idx="19">
                  <c:v>43826</c:v>
                </c:pt>
                <c:pt idx="20">
                  <c:v>43833</c:v>
                </c:pt>
                <c:pt idx="21">
                  <c:v>43840</c:v>
                </c:pt>
                <c:pt idx="22">
                  <c:v>43847</c:v>
                </c:pt>
                <c:pt idx="23">
                  <c:v>43854</c:v>
                </c:pt>
                <c:pt idx="24">
                  <c:v>43861</c:v>
                </c:pt>
                <c:pt idx="25">
                  <c:v>43868</c:v>
                </c:pt>
                <c:pt idx="26">
                  <c:v>43875</c:v>
                </c:pt>
                <c:pt idx="27">
                  <c:v>43882</c:v>
                </c:pt>
                <c:pt idx="28">
                  <c:v>43889</c:v>
                </c:pt>
                <c:pt idx="29">
                  <c:v>43896</c:v>
                </c:pt>
                <c:pt idx="30">
                  <c:v>43903</c:v>
                </c:pt>
                <c:pt idx="31">
                  <c:v>43910</c:v>
                </c:pt>
                <c:pt idx="32">
                  <c:v>43917</c:v>
                </c:pt>
                <c:pt idx="33">
                  <c:v>43924</c:v>
                </c:pt>
                <c:pt idx="34">
                  <c:v>43931</c:v>
                </c:pt>
                <c:pt idx="35">
                  <c:v>43938</c:v>
                </c:pt>
                <c:pt idx="36">
                  <c:v>43945</c:v>
                </c:pt>
                <c:pt idx="37">
                  <c:v>43952</c:v>
                </c:pt>
                <c:pt idx="38">
                  <c:v>43959</c:v>
                </c:pt>
                <c:pt idx="39">
                  <c:v>43966</c:v>
                </c:pt>
                <c:pt idx="40">
                  <c:v>43973</c:v>
                </c:pt>
                <c:pt idx="41">
                  <c:v>43980</c:v>
                </c:pt>
                <c:pt idx="42">
                  <c:v>43987</c:v>
                </c:pt>
                <c:pt idx="43">
                  <c:v>43994</c:v>
                </c:pt>
                <c:pt idx="44">
                  <c:v>44001</c:v>
                </c:pt>
                <c:pt idx="45">
                  <c:v>44008</c:v>
                </c:pt>
                <c:pt idx="46">
                  <c:v>44015</c:v>
                </c:pt>
                <c:pt idx="47">
                  <c:v>44022</c:v>
                </c:pt>
                <c:pt idx="48">
                  <c:v>44029</c:v>
                </c:pt>
                <c:pt idx="49">
                  <c:v>44036</c:v>
                </c:pt>
                <c:pt idx="50">
                  <c:v>44043</c:v>
                </c:pt>
                <c:pt idx="51">
                  <c:v>44050</c:v>
                </c:pt>
                <c:pt idx="52">
                  <c:v>44057</c:v>
                </c:pt>
                <c:pt idx="53">
                  <c:v>44064</c:v>
                </c:pt>
                <c:pt idx="54">
                  <c:v>44071</c:v>
                </c:pt>
                <c:pt idx="55">
                  <c:v>44078</c:v>
                </c:pt>
                <c:pt idx="56">
                  <c:v>44085</c:v>
                </c:pt>
                <c:pt idx="57">
                  <c:v>44092</c:v>
                </c:pt>
                <c:pt idx="58">
                  <c:v>44099</c:v>
                </c:pt>
                <c:pt idx="59">
                  <c:v>44106</c:v>
                </c:pt>
                <c:pt idx="60">
                  <c:v>44113</c:v>
                </c:pt>
                <c:pt idx="61">
                  <c:v>44120</c:v>
                </c:pt>
                <c:pt idx="62">
                  <c:v>44127</c:v>
                </c:pt>
                <c:pt idx="63">
                  <c:v>44134</c:v>
                </c:pt>
                <c:pt idx="64">
                  <c:v>44141</c:v>
                </c:pt>
                <c:pt idx="65">
                  <c:v>44148</c:v>
                </c:pt>
                <c:pt idx="66">
                  <c:v>44155</c:v>
                </c:pt>
                <c:pt idx="67">
                  <c:v>44162</c:v>
                </c:pt>
                <c:pt idx="68">
                  <c:v>44169</c:v>
                </c:pt>
                <c:pt idx="69">
                  <c:v>44176</c:v>
                </c:pt>
                <c:pt idx="70">
                  <c:v>44183</c:v>
                </c:pt>
                <c:pt idx="71">
                  <c:v>44190</c:v>
                </c:pt>
                <c:pt idx="72">
                  <c:v>44197</c:v>
                </c:pt>
                <c:pt idx="73">
                  <c:v>44204</c:v>
                </c:pt>
                <c:pt idx="74">
                  <c:v>44211</c:v>
                </c:pt>
                <c:pt idx="75">
                  <c:v>44218</c:v>
                </c:pt>
                <c:pt idx="76">
                  <c:v>44225</c:v>
                </c:pt>
                <c:pt idx="77">
                  <c:v>44232</c:v>
                </c:pt>
                <c:pt idx="78">
                  <c:v>44239</c:v>
                </c:pt>
                <c:pt idx="79">
                  <c:v>44246</c:v>
                </c:pt>
                <c:pt idx="80">
                  <c:v>44253</c:v>
                </c:pt>
                <c:pt idx="81">
                  <c:v>44260</c:v>
                </c:pt>
                <c:pt idx="82">
                  <c:v>44267</c:v>
                </c:pt>
                <c:pt idx="83">
                  <c:v>44274</c:v>
                </c:pt>
                <c:pt idx="84">
                  <c:v>44281</c:v>
                </c:pt>
                <c:pt idx="85">
                  <c:v>44288</c:v>
                </c:pt>
                <c:pt idx="86">
                  <c:v>44295</c:v>
                </c:pt>
                <c:pt idx="87">
                  <c:v>44302</c:v>
                </c:pt>
                <c:pt idx="88">
                  <c:v>44309</c:v>
                </c:pt>
                <c:pt idx="89">
                  <c:v>44316</c:v>
                </c:pt>
                <c:pt idx="90">
                  <c:v>44323</c:v>
                </c:pt>
                <c:pt idx="91">
                  <c:v>44330</c:v>
                </c:pt>
                <c:pt idx="92">
                  <c:v>44337</c:v>
                </c:pt>
                <c:pt idx="93">
                  <c:v>44344</c:v>
                </c:pt>
                <c:pt idx="94">
                  <c:v>44351</c:v>
                </c:pt>
                <c:pt idx="95">
                  <c:v>44358</c:v>
                </c:pt>
                <c:pt idx="96">
                  <c:v>44365</c:v>
                </c:pt>
                <c:pt idx="97">
                  <c:v>44372</c:v>
                </c:pt>
                <c:pt idx="98">
                  <c:v>44379</c:v>
                </c:pt>
                <c:pt idx="99">
                  <c:v>44386</c:v>
                </c:pt>
                <c:pt idx="100">
                  <c:v>44393</c:v>
                </c:pt>
                <c:pt idx="101">
                  <c:v>44400</c:v>
                </c:pt>
                <c:pt idx="102">
                  <c:v>44407</c:v>
                </c:pt>
                <c:pt idx="103">
                  <c:v>44414</c:v>
                </c:pt>
                <c:pt idx="104">
                  <c:v>44421</c:v>
                </c:pt>
                <c:pt idx="105">
                  <c:v>44428</c:v>
                </c:pt>
                <c:pt idx="106">
                  <c:v>44435</c:v>
                </c:pt>
                <c:pt idx="107">
                  <c:v>44442</c:v>
                </c:pt>
                <c:pt idx="108">
                  <c:v>44449</c:v>
                </c:pt>
                <c:pt idx="109">
                  <c:v>44456</c:v>
                </c:pt>
                <c:pt idx="110">
                  <c:v>44463</c:v>
                </c:pt>
                <c:pt idx="111">
                  <c:v>44470</c:v>
                </c:pt>
                <c:pt idx="112">
                  <c:v>44477</c:v>
                </c:pt>
                <c:pt idx="113">
                  <c:v>44484</c:v>
                </c:pt>
                <c:pt idx="114">
                  <c:v>44491</c:v>
                </c:pt>
                <c:pt idx="115">
                  <c:v>44498</c:v>
                </c:pt>
                <c:pt idx="116">
                  <c:v>44505</c:v>
                </c:pt>
                <c:pt idx="117">
                  <c:v>44512</c:v>
                </c:pt>
                <c:pt idx="118">
                  <c:v>44519</c:v>
                </c:pt>
                <c:pt idx="119">
                  <c:v>44526</c:v>
                </c:pt>
                <c:pt idx="120">
                  <c:v>44533</c:v>
                </c:pt>
                <c:pt idx="121">
                  <c:v>44540</c:v>
                </c:pt>
                <c:pt idx="122">
                  <c:v>44547</c:v>
                </c:pt>
                <c:pt idx="123">
                  <c:v>44554</c:v>
                </c:pt>
                <c:pt idx="124">
                  <c:v>44561</c:v>
                </c:pt>
                <c:pt idx="125">
                  <c:v>44568</c:v>
                </c:pt>
                <c:pt idx="126">
                  <c:v>44575</c:v>
                </c:pt>
                <c:pt idx="127">
                  <c:v>44582</c:v>
                </c:pt>
                <c:pt idx="128">
                  <c:v>44589</c:v>
                </c:pt>
                <c:pt idx="129">
                  <c:v>44596</c:v>
                </c:pt>
                <c:pt idx="130">
                  <c:v>44603</c:v>
                </c:pt>
                <c:pt idx="131">
                  <c:v>44610</c:v>
                </c:pt>
                <c:pt idx="132">
                  <c:v>44617</c:v>
                </c:pt>
                <c:pt idx="133">
                  <c:v>44624</c:v>
                </c:pt>
                <c:pt idx="134">
                  <c:v>44631</c:v>
                </c:pt>
                <c:pt idx="135">
                  <c:v>44638</c:v>
                </c:pt>
                <c:pt idx="136">
                  <c:v>44645</c:v>
                </c:pt>
                <c:pt idx="137">
                  <c:v>44652</c:v>
                </c:pt>
                <c:pt idx="138">
                  <c:v>44659</c:v>
                </c:pt>
                <c:pt idx="139">
                  <c:v>44666</c:v>
                </c:pt>
                <c:pt idx="140">
                  <c:v>44673</c:v>
                </c:pt>
                <c:pt idx="141">
                  <c:v>44680</c:v>
                </c:pt>
                <c:pt idx="142">
                  <c:v>44687</c:v>
                </c:pt>
                <c:pt idx="143">
                  <c:v>44694</c:v>
                </c:pt>
                <c:pt idx="144">
                  <c:v>44701</c:v>
                </c:pt>
                <c:pt idx="145">
                  <c:v>44708</c:v>
                </c:pt>
                <c:pt idx="146">
                  <c:v>44715</c:v>
                </c:pt>
                <c:pt idx="147">
                  <c:v>44722</c:v>
                </c:pt>
                <c:pt idx="148">
                  <c:v>44729</c:v>
                </c:pt>
                <c:pt idx="149">
                  <c:v>44736</c:v>
                </c:pt>
                <c:pt idx="150">
                  <c:v>44743</c:v>
                </c:pt>
                <c:pt idx="151">
                  <c:v>44750</c:v>
                </c:pt>
                <c:pt idx="152">
                  <c:v>44757</c:v>
                </c:pt>
                <c:pt idx="153">
                  <c:v>44764</c:v>
                </c:pt>
                <c:pt idx="154">
                  <c:v>44771</c:v>
                </c:pt>
                <c:pt idx="155">
                  <c:v>44778</c:v>
                </c:pt>
                <c:pt idx="156">
                  <c:v>44785</c:v>
                </c:pt>
                <c:pt idx="157">
                  <c:v>44792</c:v>
                </c:pt>
                <c:pt idx="158">
                  <c:v>44799</c:v>
                </c:pt>
                <c:pt idx="159">
                  <c:v>44806</c:v>
                </c:pt>
                <c:pt idx="160">
                  <c:v>44813</c:v>
                </c:pt>
                <c:pt idx="161">
                  <c:v>44820</c:v>
                </c:pt>
                <c:pt idx="162">
                  <c:v>44827</c:v>
                </c:pt>
                <c:pt idx="163">
                  <c:v>44834</c:v>
                </c:pt>
                <c:pt idx="164">
                  <c:v>44841</c:v>
                </c:pt>
                <c:pt idx="165">
                  <c:v>44848</c:v>
                </c:pt>
                <c:pt idx="166">
                  <c:v>44855</c:v>
                </c:pt>
                <c:pt idx="167">
                  <c:v>44862</c:v>
                </c:pt>
                <c:pt idx="168">
                  <c:v>44869</c:v>
                </c:pt>
              </c:numCache>
            </c:numRef>
          </c:cat>
          <c:val>
            <c:numRef>
              <c:f>'[Decarbonisation Project.xlsx]Graphs'!$B$3:$B$171</c:f>
              <c:numCache>
                <c:formatCode>#,##0</c:formatCode>
                <c:ptCount val="169"/>
                <c:pt idx="0">
                  <c:v>7.7106250000000003</c:v>
                </c:pt>
                <c:pt idx="1">
                  <c:v>7.8931250000000004</c:v>
                </c:pt>
                <c:pt idx="2">
                  <c:v>8.3949999999999996</c:v>
                </c:pt>
                <c:pt idx="3">
                  <c:v>8.2125000000000004</c:v>
                </c:pt>
                <c:pt idx="4">
                  <c:v>8.0299999999999994</c:v>
                </c:pt>
                <c:pt idx="5">
                  <c:v>7.8475000000000001</c:v>
                </c:pt>
                <c:pt idx="6">
                  <c:v>7.3456250000000001</c:v>
                </c:pt>
                <c:pt idx="7">
                  <c:v>7.4368749999999997</c:v>
                </c:pt>
                <c:pt idx="8">
                  <c:v>7.665</c:v>
                </c:pt>
                <c:pt idx="9">
                  <c:v>7.5737500000000004</c:v>
                </c:pt>
                <c:pt idx="10">
                  <c:v>7.2087500000000002</c:v>
                </c:pt>
                <c:pt idx="11">
                  <c:v>7.0262500000000001</c:v>
                </c:pt>
                <c:pt idx="12">
                  <c:v>6.1137499999999996</c:v>
                </c:pt>
                <c:pt idx="13">
                  <c:v>6.2050000000000001</c:v>
                </c:pt>
                <c:pt idx="14">
                  <c:v>6.1593749999999998</c:v>
                </c:pt>
                <c:pt idx="15">
                  <c:v>6.7525000000000004</c:v>
                </c:pt>
                <c:pt idx="16">
                  <c:v>6.4331250000000004</c:v>
                </c:pt>
                <c:pt idx="17">
                  <c:v>5.8856250000000001</c:v>
                </c:pt>
                <c:pt idx="18">
                  <c:v>5.5206249999999999</c:v>
                </c:pt>
                <c:pt idx="19">
                  <c:v>5.5206249999999999</c:v>
                </c:pt>
                <c:pt idx="20">
                  <c:v>5.4749999999999996</c:v>
                </c:pt>
                <c:pt idx="21">
                  <c:v>5.3381249999999998</c:v>
                </c:pt>
                <c:pt idx="22">
                  <c:v>5.2925000000000004</c:v>
                </c:pt>
                <c:pt idx="23">
                  <c:v>5.7487500000000002</c:v>
                </c:pt>
                <c:pt idx="24">
                  <c:v>5.2925000000000004</c:v>
                </c:pt>
                <c:pt idx="25">
                  <c:v>5.1556249999999997</c:v>
                </c:pt>
                <c:pt idx="26">
                  <c:v>5.1556249999999997</c:v>
                </c:pt>
                <c:pt idx="27">
                  <c:v>5.1556249999999997</c:v>
                </c:pt>
                <c:pt idx="28">
                  <c:v>5.0643750000000001</c:v>
                </c:pt>
                <c:pt idx="29">
                  <c:v>5.38375</c:v>
                </c:pt>
                <c:pt idx="30">
                  <c:v>4.6537499999999996</c:v>
                </c:pt>
                <c:pt idx="31">
                  <c:v>4.4712500000000004</c:v>
                </c:pt>
                <c:pt idx="32">
                  <c:v>4.0606249999999999</c:v>
                </c:pt>
                <c:pt idx="33">
                  <c:v>4.5625</c:v>
                </c:pt>
                <c:pt idx="34">
                  <c:v>4.8362499999999997</c:v>
                </c:pt>
                <c:pt idx="35">
                  <c:v>5.0187499999999998</c:v>
                </c:pt>
                <c:pt idx="36">
                  <c:v>4.5625</c:v>
                </c:pt>
                <c:pt idx="37">
                  <c:v>4.1062500000000002</c:v>
                </c:pt>
                <c:pt idx="38">
                  <c:v>3.7868750000000002</c:v>
                </c:pt>
                <c:pt idx="39">
                  <c:v>3.6956250000000002</c:v>
                </c:pt>
                <c:pt idx="40">
                  <c:v>4.2887500000000003</c:v>
                </c:pt>
                <c:pt idx="41">
                  <c:v>4.2887500000000003</c:v>
                </c:pt>
                <c:pt idx="42">
                  <c:v>4.9275000000000002</c:v>
                </c:pt>
                <c:pt idx="43">
                  <c:v>5.38375</c:v>
                </c:pt>
                <c:pt idx="44">
                  <c:v>6.2506250000000003</c:v>
                </c:pt>
                <c:pt idx="45">
                  <c:v>6.6612499999999999</c:v>
                </c:pt>
                <c:pt idx="46">
                  <c:v>7.2087500000000002</c:v>
                </c:pt>
                <c:pt idx="47">
                  <c:v>6.7525000000000004</c:v>
                </c:pt>
                <c:pt idx="48">
                  <c:v>6.57</c:v>
                </c:pt>
                <c:pt idx="49">
                  <c:v>5.7943749999999996</c:v>
                </c:pt>
                <c:pt idx="50">
                  <c:v>6.1137499999999996</c:v>
                </c:pt>
                <c:pt idx="51">
                  <c:v>6.4787499999999998</c:v>
                </c:pt>
                <c:pt idx="52">
                  <c:v>6.2506250000000003</c:v>
                </c:pt>
                <c:pt idx="53">
                  <c:v>6.0681250000000002</c:v>
                </c:pt>
                <c:pt idx="54">
                  <c:v>5.9768749999999997</c:v>
                </c:pt>
                <c:pt idx="55">
                  <c:v>5.703125</c:v>
                </c:pt>
                <c:pt idx="56">
                  <c:v>5.5206249999999999</c:v>
                </c:pt>
                <c:pt idx="57">
                  <c:v>5.5206249999999999</c:v>
                </c:pt>
                <c:pt idx="58">
                  <c:v>6.4787499999999998</c:v>
                </c:pt>
                <c:pt idx="59">
                  <c:v>6.9806249999999999</c:v>
                </c:pt>
                <c:pt idx="60">
                  <c:v>6.3875000000000002</c:v>
                </c:pt>
                <c:pt idx="61">
                  <c:v>5.6118750000000004</c:v>
                </c:pt>
                <c:pt idx="62">
                  <c:v>5.4293750000000003</c:v>
                </c:pt>
                <c:pt idx="63">
                  <c:v>5.2012499999999999</c:v>
                </c:pt>
                <c:pt idx="64">
                  <c:v>5.2468750000000002</c:v>
                </c:pt>
                <c:pt idx="65">
                  <c:v>5.0187499999999998</c:v>
                </c:pt>
                <c:pt idx="66">
                  <c:v>4.9275000000000002</c:v>
                </c:pt>
                <c:pt idx="67">
                  <c:v>5.2468750000000002</c:v>
                </c:pt>
                <c:pt idx="68">
                  <c:v>5.2925000000000004</c:v>
                </c:pt>
                <c:pt idx="69">
                  <c:v>5.5206249999999999</c:v>
                </c:pt>
                <c:pt idx="70">
                  <c:v>5.5662500000000001</c:v>
                </c:pt>
                <c:pt idx="71">
                  <c:v>5.5662500000000001</c:v>
                </c:pt>
                <c:pt idx="72">
                  <c:v>6.0225</c:v>
                </c:pt>
                <c:pt idx="73">
                  <c:v>6.8893750000000002</c:v>
                </c:pt>
                <c:pt idx="74">
                  <c:v>6.9349999999999996</c:v>
                </c:pt>
                <c:pt idx="75">
                  <c:v>6.57</c:v>
                </c:pt>
                <c:pt idx="76">
                  <c:v>6.1593749999999998</c:v>
                </c:pt>
                <c:pt idx="77">
                  <c:v>5.7943749999999996</c:v>
                </c:pt>
                <c:pt idx="78">
                  <c:v>6.6156249999999996</c:v>
                </c:pt>
                <c:pt idx="79">
                  <c:v>6.4787499999999998</c:v>
                </c:pt>
                <c:pt idx="80">
                  <c:v>6.57</c:v>
                </c:pt>
                <c:pt idx="81">
                  <c:v>7.4824999999999999</c:v>
                </c:pt>
                <c:pt idx="82">
                  <c:v>7.5737500000000004</c:v>
                </c:pt>
                <c:pt idx="83">
                  <c:v>8.3037500000000009</c:v>
                </c:pt>
                <c:pt idx="84">
                  <c:v>7.8475000000000001</c:v>
                </c:pt>
                <c:pt idx="85">
                  <c:v>7.8931250000000004</c:v>
                </c:pt>
                <c:pt idx="86">
                  <c:v>8.5775000000000006</c:v>
                </c:pt>
                <c:pt idx="87">
                  <c:v>9.2618749999999999</c:v>
                </c:pt>
                <c:pt idx="88">
                  <c:v>9.3987499999999997</c:v>
                </c:pt>
                <c:pt idx="89">
                  <c:v>10.858750000000001</c:v>
                </c:pt>
                <c:pt idx="90">
                  <c:v>11.086874999999999</c:v>
                </c:pt>
                <c:pt idx="91">
                  <c:v>10.220000000000001</c:v>
                </c:pt>
                <c:pt idx="92">
                  <c:v>10.858750000000001</c:v>
                </c:pt>
                <c:pt idx="93">
                  <c:v>9.5812500000000007</c:v>
                </c:pt>
                <c:pt idx="94">
                  <c:v>9.0793750000000006</c:v>
                </c:pt>
                <c:pt idx="95">
                  <c:v>9.8093749999999993</c:v>
                </c:pt>
                <c:pt idx="96">
                  <c:v>11.1325</c:v>
                </c:pt>
                <c:pt idx="97">
                  <c:v>11.40625</c:v>
                </c:pt>
                <c:pt idx="98">
                  <c:v>10.7675</c:v>
                </c:pt>
                <c:pt idx="99">
                  <c:v>10.904375</c:v>
                </c:pt>
                <c:pt idx="100">
                  <c:v>10.311249999999999</c:v>
                </c:pt>
                <c:pt idx="101">
                  <c:v>10.858750000000001</c:v>
                </c:pt>
                <c:pt idx="102">
                  <c:v>10.858750000000001</c:v>
                </c:pt>
                <c:pt idx="103">
                  <c:v>10.630625</c:v>
                </c:pt>
                <c:pt idx="104">
                  <c:v>11.1325</c:v>
                </c:pt>
                <c:pt idx="105">
                  <c:v>11.77125</c:v>
                </c:pt>
                <c:pt idx="106">
                  <c:v>11.953749999999999</c:v>
                </c:pt>
                <c:pt idx="107">
                  <c:v>11.360625000000001</c:v>
                </c:pt>
                <c:pt idx="108">
                  <c:v>11.725625000000001</c:v>
                </c:pt>
                <c:pt idx="109">
                  <c:v>12.501250000000001</c:v>
                </c:pt>
                <c:pt idx="110">
                  <c:v>12.090624999999999</c:v>
                </c:pt>
                <c:pt idx="111">
                  <c:v>13.824375</c:v>
                </c:pt>
                <c:pt idx="112">
                  <c:v>14.828125</c:v>
                </c:pt>
                <c:pt idx="113">
                  <c:v>13.6875</c:v>
                </c:pt>
                <c:pt idx="114">
                  <c:v>12.045</c:v>
                </c:pt>
                <c:pt idx="115">
                  <c:v>10.083125000000001</c:v>
                </c:pt>
                <c:pt idx="116">
                  <c:v>8.6687499999999993</c:v>
                </c:pt>
                <c:pt idx="117">
                  <c:v>8.5318749999999994</c:v>
                </c:pt>
                <c:pt idx="118">
                  <c:v>9.125</c:v>
                </c:pt>
                <c:pt idx="119">
                  <c:v>8.9425000000000008</c:v>
                </c:pt>
                <c:pt idx="120">
                  <c:v>10.083125000000001</c:v>
                </c:pt>
                <c:pt idx="121">
                  <c:v>9.9462499999999991</c:v>
                </c:pt>
                <c:pt idx="122">
                  <c:v>8.6687499999999993</c:v>
                </c:pt>
                <c:pt idx="123">
                  <c:v>9.125</c:v>
                </c:pt>
                <c:pt idx="124">
                  <c:v>9.9006249999999998</c:v>
                </c:pt>
                <c:pt idx="125">
                  <c:v>9.6268750000000001</c:v>
                </c:pt>
                <c:pt idx="126">
                  <c:v>8.6687499999999993</c:v>
                </c:pt>
                <c:pt idx="127">
                  <c:v>8.4862500000000001</c:v>
                </c:pt>
                <c:pt idx="128">
                  <c:v>9.2162500000000005</c:v>
                </c:pt>
                <c:pt idx="129">
                  <c:v>8.8512500000000003</c:v>
                </c:pt>
                <c:pt idx="130">
                  <c:v>9.9462499999999991</c:v>
                </c:pt>
                <c:pt idx="131">
                  <c:v>9.49</c:v>
                </c:pt>
                <c:pt idx="132">
                  <c:v>9.7181250000000006</c:v>
                </c:pt>
                <c:pt idx="133">
                  <c:v>10.630625</c:v>
                </c:pt>
                <c:pt idx="134">
                  <c:v>11.4975</c:v>
                </c:pt>
                <c:pt idx="135">
                  <c:v>11.223750000000001</c:v>
                </c:pt>
                <c:pt idx="136">
                  <c:v>10.083125000000001</c:v>
                </c:pt>
                <c:pt idx="137">
                  <c:v>10.49375</c:v>
                </c:pt>
                <c:pt idx="138">
                  <c:v>10.083125000000001</c:v>
                </c:pt>
                <c:pt idx="139">
                  <c:v>10.083125000000001</c:v>
                </c:pt>
                <c:pt idx="140">
                  <c:v>10.448124999999999</c:v>
                </c:pt>
                <c:pt idx="141">
                  <c:v>10.448124999999999</c:v>
                </c:pt>
                <c:pt idx="142">
                  <c:v>11.04125</c:v>
                </c:pt>
                <c:pt idx="143">
                  <c:v>11.1325</c:v>
                </c:pt>
                <c:pt idx="144">
                  <c:v>11.315</c:v>
                </c:pt>
                <c:pt idx="145">
                  <c:v>10.0375</c:v>
                </c:pt>
                <c:pt idx="146">
                  <c:v>10.7675</c:v>
                </c:pt>
                <c:pt idx="147">
                  <c:v>9.8550000000000004</c:v>
                </c:pt>
                <c:pt idx="148">
                  <c:v>9.9462499999999991</c:v>
                </c:pt>
                <c:pt idx="149">
                  <c:v>8.5318749999999994</c:v>
                </c:pt>
                <c:pt idx="150">
                  <c:v>8.4862500000000001</c:v>
                </c:pt>
                <c:pt idx="151">
                  <c:v>8.3037500000000009</c:v>
                </c:pt>
                <c:pt idx="152">
                  <c:v>8.4862500000000001</c:v>
                </c:pt>
                <c:pt idx="153">
                  <c:v>7.8018749999999999</c:v>
                </c:pt>
                <c:pt idx="154">
                  <c:v>6.7981249999999998</c:v>
                </c:pt>
                <c:pt idx="155">
                  <c:v>5.7487500000000002</c:v>
                </c:pt>
                <c:pt idx="156">
                  <c:v>5.5206249999999999</c:v>
                </c:pt>
                <c:pt idx="157">
                  <c:v>5.1100000000000003</c:v>
                </c:pt>
                <c:pt idx="158">
                  <c:v>4.7450000000000001</c:v>
                </c:pt>
                <c:pt idx="159">
                  <c:v>5.1556249999999997</c:v>
                </c:pt>
                <c:pt idx="160">
                  <c:v>4.8362499999999997</c:v>
                </c:pt>
                <c:pt idx="161">
                  <c:v>5.0187499999999998</c:v>
                </c:pt>
                <c:pt idx="162">
                  <c:v>5.84</c:v>
                </c:pt>
                <c:pt idx="163">
                  <c:v>4.4712500000000004</c:v>
                </c:pt>
                <c:pt idx="164">
                  <c:v>5.4749999999999996</c:v>
                </c:pt>
                <c:pt idx="165">
                  <c:v>5.5662500000000001</c:v>
                </c:pt>
                <c:pt idx="166">
                  <c:v>5.2925000000000004</c:v>
                </c:pt>
                <c:pt idx="167">
                  <c:v>4.8362499999999997</c:v>
                </c:pt>
                <c:pt idx="168">
                  <c:v>4.6537499999999996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D8-4255-B954-534F73234227}"/>
            </c:ext>
          </c:extLst>
        </c:ser>
        <c:ser>
          <c:idx val="1"/>
          <c:order val="1"/>
          <c:tx>
            <c:v>Eco Type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'[Decarbonisation Project.xlsx]Graphs'!$A$3:$A$171</c:f>
              <c:numCache>
                <c:formatCode>dd\-mmm\-yyyy</c:formatCode>
                <c:ptCount val="169"/>
                <c:pt idx="0">
                  <c:v>43693</c:v>
                </c:pt>
                <c:pt idx="1">
                  <c:v>43700</c:v>
                </c:pt>
                <c:pt idx="2">
                  <c:v>43707</c:v>
                </c:pt>
                <c:pt idx="3">
                  <c:v>43714</c:v>
                </c:pt>
                <c:pt idx="4">
                  <c:v>43721</c:v>
                </c:pt>
                <c:pt idx="5">
                  <c:v>43728</c:v>
                </c:pt>
                <c:pt idx="6">
                  <c:v>43735</c:v>
                </c:pt>
                <c:pt idx="7">
                  <c:v>43742</c:v>
                </c:pt>
                <c:pt idx="8">
                  <c:v>43749</c:v>
                </c:pt>
                <c:pt idx="9">
                  <c:v>43756</c:v>
                </c:pt>
                <c:pt idx="10">
                  <c:v>43763</c:v>
                </c:pt>
                <c:pt idx="11">
                  <c:v>43770</c:v>
                </c:pt>
                <c:pt idx="12">
                  <c:v>43777</c:v>
                </c:pt>
                <c:pt idx="13">
                  <c:v>43784</c:v>
                </c:pt>
                <c:pt idx="14">
                  <c:v>43791</c:v>
                </c:pt>
                <c:pt idx="15">
                  <c:v>43798</c:v>
                </c:pt>
                <c:pt idx="16">
                  <c:v>43805</c:v>
                </c:pt>
                <c:pt idx="17">
                  <c:v>43812</c:v>
                </c:pt>
                <c:pt idx="18">
                  <c:v>43819</c:v>
                </c:pt>
                <c:pt idx="19">
                  <c:v>43826</c:v>
                </c:pt>
                <c:pt idx="20">
                  <c:v>43833</c:v>
                </c:pt>
                <c:pt idx="21">
                  <c:v>43840</c:v>
                </c:pt>
                <c:pt idx="22">
                  <c:v>43847</c:v>
                </c:pt>
                <c:pt idx="23">
                  <c:v>43854</c:v>
                </c:pt>
                <c:pt idx="24">
                  <c:v>43861</c:v>
                </c:pt>
                <c:pt idx="25">
                  <c:v>43868</c:v>
                </c:pt>
                <c:pt idx="26">
                  <c:v>43875</c:v>
                </c:pt>
                <c:pt idx="27">
                  <c:v>43882</c:v>
                </c:pt>
                <c:pt idx="28">
                  <c:v>43889</c:v>
                </c:pt>
                <c:pt idx="29">
                  <c:v>43896</c:v>
                </c:pt>
                <c:pt idx="30">
                  <c:v>43903</c:v>
                </c:pt>
                <c:pt idx="31">
                  <c:v>43910</c:v>
                </c:pt>
                <c:pt idx="32">
                  <c:v>43917</c:v>
                </c:pt>
                <c:pt idx="33">
                  <c:v>43924</c:v>
                </c:pt>
                <c:pt idx="34">
                  <c:v>43931</c:v>
                </c:pt>
                <c:pt idx="35">
                  <c:v>43938</c:v>
                </c:pt>
                <c:pt idx="36">
                  <c:v>43945</c:v>
                </c:pt>
                <c:pt idx="37">
                  <c:v>43952</c:v>
                </c:pt>
                <c:pt idx="38">
                  <c:v>43959</c:v>
                </c:pt>
                <c:pt idx="39">
                  <c:v>43966</c:v>
                </c:pt>
                <c:pt idx="40">
                  <c:v>43973</c:v>
                </c:pt>
                <c:pt idx="41">
                  <c:v>43980</c:v>
                </c:pt>
                <c:pt idx="42">
                  <c:v>43987</c:v>
                </c:pt>
                <c:pt idx="43">
                  <c:v>43994</c:v>
                </c:pt>
                <c:pt idx="44">
                  <c:v>44001</c:v>
                </c:pt>
                <c:pt idx="45">
                  <c:v>44008</c:v>
                </c:pt>
                <c:pt idx="46">
                  <c:v>44015</c:v>
                </c:pt>
                <c:pt idx="47">
                  <c:v>44022</c:v>
                </c:pt>
                <c:pt idx="48">
                  <c:v>44029</c:v>
                </c:pt>
                <c:pt idx="49">
                  <c:v>44036</c:v>
                </c:pt>
                <c:pt idx="50">
                  <c:v>44043</c:v>
                </c:pt>
                <c:pt idx="51">
                  <c:v>44050</c:v>
                </c:pt>
                <c:pt idx="52">
                  <c:v>44057</c:v>
                </c:pt>
                <c:pt idx="53">
                  <c:v>44064</c:v>
                </c:pt>
                <c:pt idx="54">
                  <c:v>44071</c:v>
                </c:pt>
                <c:pt idx="55">
                  <c:v>44078</c:v>
                </c:pt>
                <c:pt idx="56">
                  <c:v>44085</c:v>
                </c:pt>
                <c:pt idx="57">
                  <c:v>44092</c:v>
                </c:pt>
                <c:pt idx="58">
                  <c:v>44099</c:v>
                </c:pt>
                <c:pt idx="59">
                  <c:v>44106</c:v>
                </c:pt>
                <c:pt idx="60">
                  <c:v>44113</c:v>
                </c:pt>
                <c:pt idx="61">
                  <c:v>44120</c:v>
                </c:pt>
                <c:pt idx="62">
                  <c:v>44127</c:v>
                </c:pt>
                <c:pt idx="63">
                  <c:v>44134</c:v>
                </c:pt>
                <c:pt idx="64">
                  <c:v>44141</c:v>
                </c:pt>
                <c:pt idx="65">
                  <c:v>44148</c:v>
                </c:pt>
                <c:pt idx="66">
                  <c:v>44155</c:v>
                </c:pt>
                <c:pt idx="67">
                  <c:v>44162</c:v>
                </c:pt>
                <c:pt idx="68">
                  <c:v>44169</c:v>
                </c:pt>
                <c:pt idx="69">
                  <c:v>44176</c:v>
                </c:pt>
                <c:pt idx="70">
                  <c:v>44183</c:v>
                </c:pt>
                <c:pt idx="71">
                  <c:v>44190</c:v>
                </c:pt>
                <c:pt idx="72">
                  <c:v>44197</c:v>
                </c:pt>
                <c:pt idx="73">
                  <c:v>44204</c:v>
                </c:pt>
                <c:pt idx="74">
                  <c:v>44211</c:v>
                </c:pt>
                <c:pt idx="75">
                  <c:v>44218</c:v>
                </c:pt>
                <c:pt idx="76">
                  <c:v>44225</c:v>
                </c:pt>
                <c:pt idx="77">
                  <c:v>44232</c:v>
                </c:pt>
                <c:pt idx="78">
                  <c:v>44239</c:v>
                </c:pt>
                <c:pt idx="79">
                  <c:v>44246</c:v>
                </c:pt>
                <c:pt idx="80">
                  <c:v>44253</c:v>
                </c:pt>
                <c:pt idx="81">
                  <c:v>44260</c:v>
                </c:pt>
                <c:pt idx="82">
                  <c:v>44267</c:v>
                </c:pt>
                <c:pt idx="83">
                  <c:v>44274</c:v>
                </c:pt>
                <c:pt idx="84">
                  <c:v>44281</c:v>
                </c:pt>
                <c:pt idx="85">
                  <c:v>44288</c:v>
                </c:pt>
                <c:pt idx="86">
                  <c:v>44295</c:v>
                </c:pt>
                <c:pt idx="87">
                  <c:v>44302</c:v>
                </c:pt>
                <c:pt idx="88">
                  <c:v>44309</c:v>
                </c:pt>
                <c:pt idx="89">
                  <c:v>44316</c:v>
                </c:pt>
                <c:pt idx="90">
                  <c:v>44323</c:v>
                </c:pt>
                <c:pt idx="91">
                  <c:v>44330</c:v>
                </c:pt>
                <c:pt idx="92">
                  <c:v>44337</c:v>
                </c:pt>
                <c:pt idx="93">
                  <c:v>44344</c:v>
                </c:pt>
                <c:pt idx="94">
                  <c:v>44351</c:v>
                </c:pt>
                <c:pt idx="95">
                  <c:v>44358</c:v>
                </c:pt>
                <c:pt idx="96">
                  <c:v>44365</c:v>
                </c:pt>
                <c:pt idx="97">
                  <c:v>44372</c:v>
                </c:pt>
                <c:pt idx="98">
                  <c:v>44379</c:v>
                </c:pt>
                <c:pt idx="99">
                  <c:v>44386</c:v>
                </c:pt>
                <c:pt idx="100">
                  <c:v>44393</c:v>
                </c:pt>
                <c:pt idx="101">
                  <c:v>44400</c:v>
                </c:pt>
                <c:pt idx="102">
                  <c:v>44407</c:v>
                </c:pt>
                <c:pt idx="103">
                  <c:v>44414</c:v>
                </c:pt>
                <c:pt idx="104">
                  <c:v>44421</c:v>
                </c:pt>
                <c:pt idx="105">
                  <c:v>44428</c:v>
                </c:pt>
                <c:pt idx="106">
                  <c:v>44435</c:v>
                </c:pt>
                <c:pt idx="107">
                  <c:v>44442</c:v>
                </c:pt>
                <c:pt idx="108">
                  <c:v>44449</c:v>
                </c:pt>
                <c:pt idx="109">
                  <c:v>44456</c:v>
                </c:pt>
                <c:pt idx="110">
                  <c:v>44463</c:v>
                </c:pt>
                <c:pt idx="111">
                  <c:v>44470</c:v>
                </c:pt>
                <c:pt idx="112">
                  <c:v>44477</c:v>
                </c:pt>
                <c:pt idx="113">
                  <c:v>44484</c:v>
                </c:pt>
                <c:pt idx="114">
                  <c:v>44491</c:v>
                </c:pt>
                <c:pt idx="115">
                  <c:v>44498</c:v>
                </c:pt>
                <c:pt idx="116">
                  <c:v>44505</c:v>
                </c:pt>
                <c:pt idx="117">
                  <c:v>44512</c:v>
                </c:pt>
                <c:pt idx="118">
                  <c:v>44519</c:v>
                </c:pt>
                <c:pt idx="119">
                  <c:v>44526</c:v>
                </c:pt>
                <c:pt idx="120">
                  <c:v>44533</c:v>
                </c:pt>
                <c:pt idx="121">
                  <c:v>44540</c:v>
                </c:pt>
                <c:pt idx="122">
                  <c:v>44547</c:v>
                </c:pt>
                <c:pt idx="123">
                  <c:v>44554</c:v>
                </c:pt>
                <c:pt idx="124">
                  <c:v>44561</c:v>
                </c:pt>
                <c:pt idx="125">
                  <c:v>44568</c:v>
                </c:pt>
                <c:pt idx="126">
                  <c:v>44575</c:v>
                </c:pt>
                <c:pt idx="127">
                  <c:v>44582</c:v>
                </c:pt>
                <c:pt idx="128">
                  <c:v>44589</c:v>
                </c:pt>
                <c:pt idx="129">
                  <c:v>44596</c:v>
                </c:pt>
                <c:pt idx="130">
                  <c:v>44603</c:v>
                </c:pt>
                <c:pt idx="131">
                  <c:v>44610</c:v>
                </c:pt>
                <c:pt idx="132">
                  <c:v>44617</c:v>
                </c:pt>
                <c:pt idx="133">
                  <c:v>44624</c:v>
                </c:pt>
                <c:pt idx="134">
                  <c:v>44631</c:v>
                </c:pt>
                <c:pt idx="135">
                  <c:v>44638</c:v>
                </c:pt>
                <c:pt idx="136">
                  <c:v>44645</c:v>
                </c:pt>
                <c:pt idx="137">
                  <c:v>44652</c:v>
                </c:pt>
                <c:pt idx="138">
                  <c:v>44659</c:v>
                </c:pt>
                <c:pt idx="139">
                  <c:v>44666</c:v>
                </c:pt>
                <c:pt idx="140">
                  <c:v>44673</c:v>
                </c:pt>
                <c:pt idx="141">
                  <c:v>44680</c:v>
                </c:pt>
                <c:pt idx="142">
                  <c:v>44687</c:v>
                </c:pt>
                <c:pt idx="143">
                  <c:v>44694</c:v>
                </c:pt>
                <c:pt idx="144">
                  <c:v>44701</c:v>
                </c:pt>
                <c:pt idx="145">
                  <c:v>44708</c:v>
                </c:pt>
                <c:pt idx="146">
                  <c:v>44715</c:v>
                </c:pt>
                <c:pt idx="147">
                  <c:v>44722</c:v>
                </c:pt>
                <c:pt idx="148">
                  <c:v>44729</c:v>
                </c:pt>
                <c:pt idx="149">
                  <c:v>44736</c:v>
                </c:pt>
                <c:pt idx="150">
                  <c:v>44743</c:v>
                </c:pt>
                <c:pt idx="151">
                  <c:v>44750</c:v>
                </c:pt>
                <c:pt idx="152">
                  <c:v>44757</c:v>
                </c:pt>
                <c:pt idx="153">
                  <c:v>44764</c:v>
                </c:pt>
                <c:pt idx="154">
                  <c:v>44771</c:v>
                </c:pt>
                <c:pt idx="155">
                  <c:v>44778</c:v>
                </c:pt>
                <c:pt idx="156">
                  <c:v>44785</c:v>
                </c:pt>
                <c:pt idx="157">
                  <c:v>44792</c:v>
                </c:pt>
                <c:pt idx="158">
                  <c:v>44799</c:v>
                </c:pt>
                <c:pt idx="159">
                  <c:v>44806</c:v>
                </c:pt>
                <c:pt idx="160">
                  <c:v>44813</c:v>
                </c:pt>
                <c:pt idx="161">
                  <c:v>44820</c:v>
                </c:pt>
                <c:pt idx="162">
                  <c:v>44827</c:v>
                </c:pt>
                <c:pt idx="163">
                  <c:v>44834</c:v>
                </c:pt>
                <c:pt idx="164">
                  <c:v>44841</c:v>
                </c:pt>
                <c:pt idx="165">
                  <c:v>44848</c:v>
                </c:pt>
                <c:pt idx="166">
                  <c:v>44855</c:v>
                </c:pt>
                <c:pt idx="167">
                  <c:v>44862</c:v>
                </c:pt>
                <c:pt idx="168">
                  <c:v>44869</c:v>
                </c:pt>
              </c:numCache>
            </c:numRef>
          </c:cat>
          <c:val>
            <c:numRef>
              <c:f>'[Decarbonisation Project.xlsx]Graphs'!$C$3:$C$171</c:f>
              <c:numCache>
                <c:formatCode>#,##0</c:formatCode>
                <c:ptCount val="169"/>
                <c:pt idx="0">
                  <c:v>8.2581249999999997</c:v>
                </c:pt>
                <c:pt idx="1">
                  <c:v>8.4406250000000007</c:v>
                </c:pt>
                <c:pt idx="2">
                  <c:v>9.49</c:v>
                </c:pt>
                <c:pt idx="3">
                  <c:v>8.9425000000000008</c:v>
                </c:pt>
                <c:pt idx="4">
                  <c:v>8.76</c:v>
                </c:pt>
                <c:pt idx="5">
                  <c:v>8.5775000000000006</c:v>
                </c:pt>
                <c:pt idx="6">
                  <c:v>8.0756250000000005</c:v>
                </c:pt>
                <c:pt idx="7">
                  <c:v>8.1668749999999992</c:v>
                </c:pt>
                <c:pt idx="8">
                  <c:v>8.3949999999999996</c:v>
                </c:pt>
                <c:pt idx="9">
                  <c:v>8.3037500000000009</c:v>
                </c:pt>
                <c:pt idx="10">
                  <c:v>7.9387499999999998</c:v>
                </c:pt>
                <c:pt idx="11">
                  <c:v>7.7562499999999996</c:v>
                </c:pt>
                <c:pt idx="12">
                  <c:v>6.84375</c:v>
                </c:pt>
                <c:pt idx="13">
                  <c:v>6.9349999999999996</c:v>
                </c:pt>
                <c:pt idx="14">
                  <c:v>6.84375</c:v>
                </c:pt>
                <c:pt idx="15">
                  <c:v>7.4824999999999999</c:v>
                </c:pt>
                <c:pt idx="16">
                  <c:v>7.163125</c:v>
                </c:pt>
                <c:pt idx="17">
                  <c:v>6.6156249999999996</c:v>
                </c:pt>
                <c:pt idx="18">
                  <c:v>6.2506250000000003</c:v>
                </c:pt>
                <c:pt idx="19">
                  <c:v>6.2506250000000003</c:v>
                </c:pt>
                <c:pt idx="20">
                  <c:v>6.2050000000000001</c:v>
                </c:pt>
                <c:pt idx="21">
                  <c:v>6.0681250000000002</c:v>
                </c:pt>
                <c:pt idx="22">
                  <c:v>6.0225</c:v>
                </c:pt>
                <c:pt idx="23">
                  <c:v>6.84375</c:v>
                </c:pt>
                <c:pt idx="24">
                  <c:v>6.0225</c:v>
                </c:pt>
                <c:pt idx="25">
                  <c:v>5.8856250000000001</c:v>
                </c:pt>
                <c:pt idx="26">
                  <c:v>5.8856250000000001</c:v>
                </c:pt>
                <c:pt idx="27">
                  <c:v>5.8856250000000001</c:v>
                </c:pt>
                <c:pt idx="28">
                  <c:v>5.7943749999999996</c:v>
                </c:pt>
                <c:pt idx="29">
                  <c:v>6.1137499999999996</c:v>
                </c:pt>
                <c:pt idx="30">
                  <c:v>5.38375</c:v>
                </c:pt>
                <c:pt idx="31">
                  <c:v>5.2012499999999999</c:v>
                </c:pt>
                <c:pt idx="32">
                  <c:v>4.7906250000000004</c:v>
                </c:pt>
                <c:pt idx="33">
                  <c:v>5.2925000000000004</c:v>
                </c:pt>
                <c:pt idx="34">
                  <c:v>5.5662500000000001</c:v>
                </c:pt>
                <c:pt idx="35">
                  <c:v>5.7487500000000002</c:v>
                </c:pt>
                <c:pt idx="36">
                  <c:v>5.2925000000000004</c:v>
                </c:pt>
                <c:pt idx="37">
                  <c:v>4.8362499999999997</c:v>
                </c:pt>
                <c:pt idx="38">
                  <c:v>4.3343749999999996</c:v>
                </c:pt>
                <c:pt idx="39">
                  <c:v>4.243125</c:v>
                </c:pt>
                <c:pt idx="40">
                  <c:v>5.0187499999999998</c:v>
                </c:pt>
                <c:pt idx="41">
                  <c:v>4.8362499999999997</c:v>
                </c:pt>
                <c:pt idx="42">
                  <c:v>5.4749999999999996</c:v>
                </c:pt>
                <c:pt idx="43">
                  <c:v>5.9312500000000004</c:v>
                </c:pt>
                <c:pt idx="44">
                  <c:v>6.7981249999999998</c:v>
                </c:pt>
                <c:pt idx="45">
                  <c:v>7.2087500000000002</c:v>
                </c:pt>
                <c:pt idx="46">
                  <c:v>7.7562499999999996</c:v>
                </c:pt>
                <c:pt idx="47">
                  <c:v>7.3</c:v>
                </c:pt>
                <c:pt idx="48">
                  <c:v>7.1174999999999997</c:v>
                </c:pt>
                <c:pt idx="49">
                  <c:v>6.3418749999999999</c:v>
                </c:pt>
                <c:pt idx="50">
                  <c:v>6.6612499999999999</c:v>
                </c:pt>
                <c:pt idx="51">
                  <c:v>7.0262500000000001</c:v>
                </c:pt>
                <c:pt idx="52">
                  <c:v>6.7981249999999998</c:v>
                </c:pt>
                <c:pt idx="53">
                  <c:v>6.6156249999999996</c:v>
                </c:pt>
                <c:pt idx="54">
                  <c:v>6.524375</c:v>
                </c:pt>
                <c:pt idx="55">
                  <c:v>6.2506250000000003</c:v>
                </c:pt>
                <c:pt idx="56">
                  <c:v>6.0681250000000002</c:v>
                </c:pt>
                <c:pt idx="57">
                  <c:v>6.0681250000000002</c:v>
                </c:pt>
                <c:pt idx="58">
                  <c:v>7.0262500000000001</c:v>
                </c:pt>
                <c:pt idx="59">
                  <c:v>7.5281250000000002</c:v>
                </c:pt>
                <c:pt idx="60">
                  <c:v>6.9349999999999996</c:v>
                </c:pt>
                <c:pt idx="61">
                  <c:v>6.1593749999999998</c:v>
                </c:pt>
                <c:pt idx="62">
                  <c:v>6.0681250000000002</c:v>
                </c:pt>
                <c:pt idx="63">
                  <c:v>5.7487500000000002</c:v>
                </c:pt>
                <c:pt idx="64">
                  <c:v>5.7943749999999996</c:v>
                </c:pt>
                <c:pt idx="65">
                  <c:v>5.5662500000000001</c:v>
                </c:pt>
                <c:pt idx="66">
                  <c:v>5.4749999999999996</c:v>
                </c:pt>
                <c:pt idx="67">
                  <c:v>5.7943749999999996</c:v>
                </c:pt>
                <c:pt idx="68">
                  <c:v>5.84</c:v>
                </c:pt>
                <c:pt idx="69">
                  <c:v>6.0681250000000002</c:v>
                </c:pt>
                <c:pt idx="70">
                  <c:v>6.1137499999999996</c:v>
                </c:pt>
                <c:pt idx="71">
                  <c:v>6.1137499999999996</c:v>
                </c:pt>
                <c:pt idx="72">
                  <c:v>6.57</c:v>
                </c:pt>
                <c:pt idx="73">
                  <c:v>7.4368749999999997</c:v>
                </c:pt>
                <c:pt idx="74">
                  <c:v>7.4824999999999999</c:v>
                </c:pt>
                <c:pt idx="75">
                  <c:v>7.1174999999999997</c:v>
                </c:pt>
                <c:pt idx="76">
                  <c:v>6.7068750000000001</c:v>
                </c:pt>
                <c:pt idx="77">
                  <c:v>6.3418749999999999</c:v>
                </c:pt>
                <c:pt idx="78">
                  <c:v>7.163125</c:v>
                </c:pt>
                <c:pt idx="79">
                  <c:v>7.0262500000000001</c:v>
                </c:pt>
                <c:pt idx="80">
                  <c:v>7.1174999999999997</c:v>
                </c:pt>
                <c:pt idx="81">
                  <c:v>8.0299999999999994</c:v>
                </c:pt>
                <c:pt idx="82">
                  <c:v>8.1212499999999999</c:v>
                </c:pt>
                <c:pt idx="83">
                  <c:v>8.8512500000000003</c:v>
                </c:pt>
                <c:pt idx="84">
                  <c:v>8.3949999999999996</c:v>
                </c:pt>
                <c:pt idx="85">
                  <c:v>8.4406250000000007</c:v>
                </c:pt>
                <c:pt idx="86">
                  <c:v>9.125</c:v>
                </c:pt>
                <c:pt idx="87">
                  <c:v>9.8093749999999993</c:v>
                </c:pt>
                <c:pt idx="88">
                  <c:v>9.9462499999999991</c:v>
                </c:pt>
                <c:pt idx="89">
                  <c:v>11.40625</c:v>
                </c:pt>
                <c:pt idx="90">
                  <c:v>11.634375</c:v>
                </c:pt>
                <c:pt idx="91">
                  <c:v>10.7675</c:v>
                </c:pt>
                <c:pt idx="92">
                  <c:v>11.40625</c:v>
                </c:pt>
                <c:pt idx="93">
                  <c:v>10.265625</c:v>
                </c:pt>
                <c:pt idx="94">
                  <c:v>9.6268750000000001</c:v>
                </c:pt>
                <c:pt idx="95">
                  <c:v>10.356875</c:v>
                </c:pt>
                <c:pt idx="96">
                  <c:v>11.68</c:v>
                </c:pt>
                <c:pt idx="97">
                  <c:v>11.953749999999999</c:v>
                </c:pt>
                <c:pt idx="98">
                  <c:v>11.315</c:v>
                </c:pt>
                <c:pt idx="99">
                  <c:v>11.451874999999999</c:v>
                </c:pt>
                <c:pt idx="100">
                  <c:v>10.858750000000001</c:v>
                </c:pt>
                <c:pt idx="101">
                  <c:v>11.40625</c:v>
                </c:pt>
                <c:pt idx="102">
                  <c:v>11.40625</c:v>
                </c:pt>
                <c:pt idx="103">
                  <c:v>11.178125</c:v>
                </c:pt>
                <c:pt idx="104">
                  <c:v>11.68</c:v>
                </c:pt>
                <c:pt idx="105">
                  <c:v>12.31875</c:v>
                </c:pt>
                <c:pt idx="106">
                  <c:v>12.501250000000001</c:v>
                </c:pt>
                <c:pt idx="107">
                  <c:v>11.908125</c:v>
                </c:pt>
                <c:pt idx="108">
                  <c:v>12.273125</c:v>
                </c:pt>
                <c:pt idx="109">
                  <c:v>13.04875</c:v>
                </c:pt>
                <c:pt idx="110">
                  <c:v>12.638125</c:v>
                </c:pt>
                <c:pt idx="111">
                  <c:v>14.371874999999999</c:v>
                </c:pt>
                <c:pt idx="112">
                  <c:v>15.375624999999999</c:v>
                </c:pt>
                <c:pt idx="113">
                  <c:v>14.234999999999999</c:v>
                </c:pt>
                <c:pt idx="114">
                  <c:v>12.592499999999999</c:v>
                </c:pt>
                <c:pt idx="115">
                  <c:v>10.630625</c:v>
                </c:pt>
                <c:pt idx="116">
                  <c:v>9.2162500000000005</c:v>
                </c:pt>
                <c:pt idx="117">
                  <c:v>9.0793750000000006</c:v>
                </c:pt>
                <c:pt idx="118">
                  <c:v>9.6724999999999994</c:v>
                </c:pt>
                <c:pt idx="119">
                  <c:v>9.49</c:v>
                </c:pt>
                <c:pt idx="120">
                  <c:v>10.630625</c:v>
                </c:pt>
                <c:pt idx="121">
                  <c:v>10.49375</c:v>
                </c:pt>
                <c:pt idx="122">
                  <c:v>9.2162500000000005</c:v>
                </c:pt>
                <c:pt idx="123">
                  <c:v>9.6724999999999994</c:v>
                </c:pt>
                <c:pt idx="124">
                  <c:v>10.448124999999999</c:v>
                </c:pt>
                <c:pt idx="125">
                  <c:v>10.174375</c:v>
                </c:pt>
                <c:pt idx="126">
                  <c:v>9.2162500000000005</c:v>
                </c:pt>
                <c:pt idx="127">
                  <c:v>9.0337499999999995</c:v>
                </c:pt>
                <c:pt idx="128">
                  <c:v>9.7637499999999999</c:v>
                </c:pt>
                <c:pt idx="129">
                  <c:v>9.3987499999999997</c:v>
                </c:pt>
                <c:pt idx="130">
                  <c:v>10.49375</c:v>
                </c:pt>
                <c:pt idx="131">
                  <c:v>10.0375</c:v>
                </c:pt>
                <c:pt idx="132">
                  <c:v>10.265625</c:v>
                </c:pt>
                <c:pt idx="133">
                  <c:v>11.178125</c:v>
                </c:pt>
                <c:pt idx="134">
                  <c:v>12.045</c:v>
                </c:pt>
                <c:pt idx="135">
                  <c:v>11.77125</c:v>
                </c:pt>
                <c:pt idx="136">
                  <c:v>10.630625</c:v>
                </c:pt>
                <c:pt idx="137">
                  <c:v>11.04125</c:v>
                </c:pt>
                <c:pt idx="138">
                  <c:v>10.630625</c:v>
                </c:pt>
                <c:pt idx="139">
                  <c:v>10.630625</c:v>
                </c:pt>
                <c:pt idx="140">
                  <c:v>10.995625</c:v>
                </c:pt>
                <c:pt idx="141">
                  <c:v>10.995625</c:v>
                </c:pt>
                <c:pt idx="142">
                  <c:v>11.588749999999999</c:v>
                </c:pt>
                <c:pt idx="143">
                  <c:v>11.68</c:v>
                </c:pt>
                <c:pt idx="144">
                  <c:v>11.862500000000001</c:v>
                </c:pt>
                <c:pt idx="145">
                  <c:v>10.585000000000001</c:v>
                </c:pt>
                <c:pt idx="146">
                  <c:v>11.315</c:v>
                </c:pt>
                <c:pt idx="147">
                  <c:v>10.4025</c:v>
                </c:pt>
                <c:pt idx="148">
                  <c:v>10.49375</c:v>
                </c:pt>
                <c:pt idx="149">
                  <c:v>9.0793750000000006</c:v>
                </c:pt>
                <c:pt idx="150">
                  <c:v>9.0337499999999995</c:v>
                </c:pt>
                <c:pt idx="151">
                  <c:v>8.8512500000000003</c:v>
                </c:pt>
                <c:pt idx="152">
                  <c:v>9.0337499999999995</c:v>
                </c:pt>
                <c:pt idx="153">
                  <c:v>8.3493750000000002</c:v>
                </c:pt>
                <c:pt idx="154">
                  <c:v>7.3456250000000001</c:v>
                </c:pt>
                <c:pt idx="155">
                  <c:v>6.2962499999999997</c:v>
                </c:pt>
                <c:pt idx="156">
                  <c:v>6.0681250000000002</c:v>
                </c:pt>
                <c:pt idx="157">
                  <c:v>5.6574999999999998</c:v>
                </c:pt>
                <c:pt idx="158">
                  <c:v>5.2925000000000004</c:v>
                </c:pt>
                <c:pt idx="159">
                  <c:v>5.703125</c:v>
                </c:pt>
                <c:pt idx="160">
                  <c:v>5.38375</c:v>
                </c:pt>
                <c:pt idx="161">
                  <c:v>5.5662500000000001</c:v>
                </c:pt>
                <c:pt idx="162">
                  <c:v>6.3875000000000002</c:v>
                </c:pt>
                <c:pt idx="163">
                  <c:v>5.0187499999999998</c:v>
                </c:pt>
                <c:pt idx="164">
                  <c:v>6.0225</c:v>
                </c:pt>
                <c:pt idx="165">
                  <c:v>6.1137499999999996</c:v>
                </c:pt>
                <c:pt idx="166">
                  <c:v>5.84</c:v>
                </c:pt>
                <c:pt idx="167">
                  <c:v>5.38375</c:v>
                </c:pt>
                <c:pt idx="168">
                  <c:v>5.2012499999999999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D8-4255-B954-534F73234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2475408"/>
        <c:axId val="732473112"/>
      </c:lineChart>
      <c:lineChart>
        <c:grouping val="standard"/>
        <c:varyColors val="0"/>
        <c:ser>
          <c:idx val="2"/>
          <c:order val="2"/>
          <c:tx>
            <c:v>Premium</c:v>
          </c:tx>
          <c:spPr>
            <a:ln w="28575" cap="rnd">
              <a:solidFill>
                <a:srgbClr val="0070C0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'[Decarbonisation Project.xlsx]Graphs'!$A$3:$A$171</c:f>
              <c:numCache>
                <c:formatCode>dd\-mmm\-yyyy</c:formatCode>
                <c:ptCount val="169"/>
                <c:pt idx="0">
                  <c:v>43693</c:v>
                </c:pt>
                <c:pt idx="1">
                  <c:v>43700</c:v>
                </c:pt>
                <c:pt idx="2">
                  <c:v>43707</c:v>
                </c:pt>
                <c:pt idx="3">
                  <c:v>43714</c:v>
                </c:pt>
                <c:pt idx="4">
                  <c:v>43721</c:v>
                </c:pt>
                <c:pt idx="5">
                  <c:v>43728</c:v>
                </c:pt>
                <c:pt idx="6">
                  <c:v>43735</c:v>
                </c:pt>
                <c:pt idx="7">
                  <c:v>43742</c:v>
                </c:pt>
                <c:pt idx="8">
                  <c:v>43749</c:v>
                </c:pt>
                <c:pt idx="9">
                  <c:v>43756</c:v>
                </c:pt>
                <c:pt idx="10">
                  <c:v>43763</c:v>
                </c:pt>
                <c:pt idx="11">
                  <c:v>43770</c:v>
                </c:pt>
                <c:pt idx="12">
                  <c:v>43777</c:v>
                </c:pt>
                <c:pt idx="13">
                  <c:v>43784</c:v>
                </c:pt>
                <c:pt idx="14">
                  <c:v>43791</c:v>
                </c:pt>
                <c:pt idx="15">
                  <c:v>43798</c:v>
                </c:pt>
                <c:pt idx="16">
                  <c:v>43805</c:v>
                </c:pt>
                <c:pt idx="17">
                  <c:v>43812</c:v>
                </c:pt>
                <c:pt idx="18">
                  <c:v>43819</c:v>
                </c:pt>
                <c:pt idx="19">
                  <c:v>43826</c:v>
                </c:pt>
                <c:pt idx="20">
                  <c:v>43833</c:v>
                </c:pt>
                <c:pt idx="21">
                  <c:v>43840</c:v>
                </c:pt>
                <c:pt idx="22">
                  <c:v>43847</c:v>
                </c:pt>
                <c:pt idx="23">
                  <c:v>43854</c:v>
                </c:pt>
                <c:pt idx="24">
                  <c:v>43861</c:v>
                </c:pt>
                <c:pt idx="25">
                  <c:v>43868</c:v>
                </c:pt>
                <c:pt idx="26">
                  <c:v>43875</c:v>
                </c:pt>
                <c:pt idx="27">
                  <c:v>43882</c:v>
                </c:pt>
                <c:pt idx="28">
                  <c:v>43889</c:v>
                </c:pt>
                <c:pt idx="29">
                  <c:v>43896</c:v>
                </c:pt>
                <c:pt idx="30">
                  <c:v>43903</c:v>
                </c:pt>
                <c:pt idx="31">
                  <c:v>43910</c:v>
                </c:pt>
                <c:pt idx="32">
                  <c:v>43917</c:v>
                </c:pt>
                <c:pt idx="33">
                  <c:v>43924</c:v>
                </c:pt>
                <c:pt idx="34">
                  <c:v>43931</c:v>
                </c:pt>
                <c:pt idx="35">
                  <c:v>43938</c:v>
                </c:pt>
                <c:pt idx="36">
                  <c:v>43945</c:v>
                </c:pt>
                <c:pt idx="37">
                  <c:v>43952</c:v>
                </c:pt>
                <c:pt idx="38">
                  <c:v>43959</c:v>
                </c:pt>
                <c:pt idx="39">
                  <c:v>43966</c:v>
                </c:pt>
                <c:pt idx="40">
                  <c:v>43973</c:v>
                </c:pt>
                <c:pt idx="41">
                  <c:v>43980</c:v>
                </c:pt>
                <c:pt idx="42">
                  <c:v>43987</c:v>
                </c:pt>
                <c:pt idx="43">
                  <c:v>43994</c:v>
                </c:pt>
                <c:pt idx="44">
                  <c:v>44001</c:v>
                </c:pt>
                <c:pt idx="45">
                  <c:v>44008</c:v>
                </c:pt>
                <c:pt idx="46">
                  <c:v>44015</c:v>
                </c:pt>
                <c:pt idx="47">
                  <c:v>44022</c:v>
                </c:pt>
                <c:pt idx="48">
                  <c:v>44029</c:v>
                </c:pt>
                <c:pt idx="49">
                  <c:v>44036</c:v>
                </c:pt>
                <c:pt idx="50">
                  <c:v>44043</c:v>
                </c:pt>
                <c:pt idx="51">
                  <c:v>44050</c:v>
                </c:pt>
                <c:pt idx="52">
                  <c:v>44057</c:v>
                </c:pt>
                <c:pt idx="53">
                  <c:v>44064</c:v>
                </c:pt>
                <c:pt idx="54">
                  <c:v>44071</c:v>
                </c:pt>
                <c:pt idx="55">
                  <c:v>44078</c:v>
                </c:pt>
                <c:pt idx="56">
                  <c:v>44085</c:v>
                </c:pt>
                <c:pt idx="57">
                  <c:v>44092</c:v>
                </c:pt>
                <c:pt idx="58">
                  <c:v>44099</c:v>
                </c:pt>
                <c:pt idx="59">
                  <c:v>44106</c:v>
                </c:pt>
                <c:pt idx="60">
                  <c:v>44113</c:v>
                </c:pt>
                <c:pt idx="61">
                  <c:v>44120</c:v>
                </c:pt>
                <c:pt idx="62">
                  <c:v>44127</c:v>
                </c:pt>
                <c:pt idx="63">
                  <c:v>44134</c:v>
                </c:pt>
                <c:pt idx="64">
                  <c:v>44141</c:v>
                </c:pt>
                <c:pt idx="65">
                  <c:v>44148</c:v>
                </c:pt>
                <c:pt idx="66">
                  <c:v>44155</c:v>
                </c:pt>
                <c:pt idx="67">
                  <c:v>44162</c:v>
                </c:pt>
                <c:pt idx="68">
                  <c:v>44169</c:v>
                </c:pt>
                <c:pt idx="69">
                  <c:v>44176</c:v>
                </c:pt>
                <c:pt idx="70">
                  <c:v>44183</c:v>
                </c:pt>
                <c:pt idx="71">
                  <c:v>44190</c:v>
                </c:pt>
                <c:pt idx="72">
                  <c:v>44197</c:v>
                </c:pt>
                <c:pt idx="73">
                  <c:v>44204</c:v>
                </c:pt>
                <c:pt idx="74">
                  <c:v>44211</c:v>
                </c:pt>
                <c:pt idx="75">
                  <c:v>44218</c:v>
                </c:pt>
                <c:pt idx="76">
                  <c:v>44225</c:v>
                </c:pt>
                <c:pt idx="77">
                  <c:v>44232</c:v>
                </c:pt>
                <c:pt idx="78">
                  <c:v>44239</c:v>
                </c:pt>
                <c:pt idx="79">
                  <c:v>44246</c:v>
                </c:pt>
                <c:pt idx="80">
                  <c:v>44253</c:v>
                </c:pt>
                <c:pt idx="81">
                  <c:v>44260</c:v>
                </c:pt>
                <c:pt idx="82">
                  <c:v>44267</c:v>
                </c:pt>
                <c:pt idx="83">
                  <c:v>44274</c:v>
                </c:pt>
                <c:pt idx="84">
                  <c:v>44281</c:v>
                </c:pt>
                <c:pt idx="85">
                  <c:v>44288</c:v>
                </c:pt>
                <c:pt idx="86">
                  <c:v>44295</c:v>
                </c:pt>
                <c:pt idx="87">
                  <c:v>44302</c:v>
                </c:pt>
                <c:pt idx="88">
                  <c:v>44309</c:v>
                </c:pt>
                <c:pt idx="89">
                  <c:v>44316</c:v>
                </c:pt>
                <c:pt idx="90">
                  <c:v>44323</c:v>
                </c:pt>
                <c:pt idx="91">
                  <c:v>44330</c:v>
                </c:pt>
                <c:pt idx="92">
                  <c:v>44337</c:v>
                </c:pt>
                <c:pt idx="93">
                  <c:v>44344</c:v>
                </c:pt>
                <c:pt idx="94">
                  <c:v>44351</c:v>
                </c:pt>
                <c:pt idx="95">
                  <c:v>44358</c:v>
                </c:pt>
                <c:pt idx="96">
                  <c:v>44365</c:v>
                </c:pt>
                <c:pt idx="97">
                  <c:v>44372</c:v>
                </c:pt>
                <c:pt idx="98">
                  <c:v>44379</c:v>
                </c:pt>
                <c:pt idx="99">
                  <c:v>44386</c:v>
                </c:pt>
                <c:pt idx="100">
                  <c:v>44393</c:v>
                </c:pt>
                <c:pt idx="101">
                  <c:v>44400</c:v>
                </c:pt>
                <c:pt idx="102">
                  <c:v>44407</c:v>
                </c:pt>
                <c:pt idx="103">
                  <c:v>44414</c:v>
                </c:pt>
                <c:pt idx="104">
                  <c:v>44421</c:v>
                </c:pt>
                <c:pt idx="105">
                  <c:v>44428</c:v>
                </c:pt>
                <c:pt idx="106">
                  <c:v>44435</c:v>
                </c:pt>
                <c:pt idx="107">
                  <c:v>44442</c:v>
                </c:pt>
                <c:pt idx="108">
                  <c:v>44449</c:v>
                </c:pt>
                <c:pt idx="109">
                  <c:v>44456</c:v>
                </c:pt>
                <c:pt idx="110">
                  <c:v>44463</c:v>
                </c:pt>
                <c:pt idx="111">
                  <c:v>44470</c:v>
                </c:pt>
                <c:pt idx="112">
                  <c:v>44477</c:v>
                </c:pt>
                <c:pt idx="113">
                  <c:v>44484</c:v>
                </c:pt>
                <c:pt idx="114">
                  <c:v>44491</c:v>
                </c:pt>
                <c:pt idx="115">
                  <c:v>44498</c:v>
                </c:pt>
                <c:pt idx="116">
                  <c:v>44505</c:v>
                </c:pt>
                <c:pt idx="117">
                  <c:v>44512</c:v>
                </c:pt>
                <c:pt idx="118">
                  <c:v>44519</c:v>
                </c:pt>
                <c:pt idx="119">
                  <c:v>44526</c:v>
                </c:pt>
                <c:pt idx="120">
                  <c:v>44533</c:v>
                </c:pt>
                <c:pt idx="121">
                  <c:v>44540</c:v>
                </c:pt>
                <c:pt idx="122">
                  <c:v>44547</c:v>
                </c:pt>
                <c:pt idx="123">
                  <c:v>44554</c:v>
                </c:pt>
                <c:pt idx="124">
                  <c:v>44561</c:v>
                </c:pt>
                <c:pt idx="125">
                  <c:v>44568</c:v>
                </c:pt>
                <c:pt idx="126">
                  <c:v>44575</c:v>
                </c:pt>
                <c:pt idx="127">
                  <c:v>44582</c:v>
                </c:pt>
                <c:pt idx="128">
                  <c:v>44589</c:v>
                </c:pt>
                <c:pt idx="129">
                  <c:v>44596</c:v>
                </c:pt>
                <c:pt idx="130">
                  <c:v>44603</c:v>
                </c:pt>
                <c:pt idx="131">
                  <c:v>44610</c:v>
                </c:pt>
                <c:pt idx="132">
                  <c:v>44617</c:v>
                </c:pt>
                <c:pt idx="133">
                  <c:v>44624</c:v>
                </c:pt>
                <c:pt idx="134">
                  <c:v>44631</c:v>
                </c:pt>
                <c:pt idx="135">
                  <c:v>44638</c:v>
                </c:pt>
                <c:pt idx="136">
                  <c:v>44645</c:v>
                </c:pt>
                <c:pt idx="137">
                  <c:v>44652</c:v>
                </c:pt>
                <c:pt idx="138">
                  <c:v>44659</c:v>
                </c:pt>
                <c:pt idx="139">
                  <c:v>44666</c:v>
                </c:pt>
                <c:pt idx="140">
                  <c:v>44673</c:v>
                </c:pt>
                <c:pt idx="141">
                  <c:v>44680</c:v>
                </c:pt>
                <c:pt idx="142">
                  <c:v>44687</c:v>
                </c:pt>
                <c:pt idx="143">
                  <c:v>44694</c:v>
                </c:pt>
                <c:pt idx="144">
                  <c:v>44701</c:v>
                </c:pt>
                <c:pt idx="145">
                  <c:v>44708</c:v>
                </c:pt>
                <c:pt idx="146">
                  <c:v>44715</c:v>
                </c:pt>
                <c:pt idx="147">
                  <c:v>44722</c:v>
                </c:pt>
                <c:pt idx="148">
                  <c:v>44729</c:v>
                </c:pt>
                <c:pt idx="149">
                  <c:v>44736</c:v>
                </c:pt>
                <c:pt idx="150">
                  <c:v>44743</c:v>
                </c:pt>
                <c:pt idx="151">
                  <c:v>44750</c:v>
                </c:pt>
                <c:pt idx="152">
                  <c:v>44757</c:v>
                </c:pt>
                <c:pt idx="153">
                  <c:v>44764</c:v>
                </c:pt>
                <c:pt idx="154">
                  <c:v>44771</c:v>
                </c:pt>
                <c:pt idx="155">
                  <c:v>44778</c:v>
                </c:pt>
                <c:pt idx="156">
                  <c:v>44785</c:v>
                </c:pt>
                <c:pt idx="157">
                  <c:v>44792</c:v>
                </c:pt>
                <c:pt idx="158">
                  <c:v>44799</c:v>
                </c:pt>
                <c:pt idx="159">
                  <c:v>44806</c:v>
                </c:pt>
                <c:pt idx="160">
                  <c:v>44813</c:v>
                </c:pt>
                <c:pt idx="161">
                  <c:v>44820</c:v>
                </c:pt>
                <c:pt idx="162">
                  <c:v>44827</c:v>
                </c:pt>
                <c:pt idx="163">
                  <c:v>44834</c:v>
                </c:pt>
                <c:pt idx="164">
                  <c:v>44841</c:v>
                </c:pt>
                <c:pt idx="165">
                  <c:v>44848</c:v>
                </c:pt>
                <c:pt idx="166">
                  <c:v>44855</c:v>
                </c:pt>
                <c:pt idx="167">
                  <c:v>44862</c:v>
                </c:pt>
                <c:pt idx="168">
                  <c:v>44869</c:v>
                </c:pt>
              </c:numCache>
            </c:numRef>
          </c:cat>
          <c:val>
            <c:numRef>
              <c:f>'[Decarbonisation Project.xlsx]Graphs'!$D$3:$D$171</c:f>
              <c:numCache>
                <c:formatCode>#,##0.00</c:formatCode>
                <c:ptCount val="169"/>
                <c:pt idx="0">
                  <c:v>7.1005917159763232E-2</c:v>
                </c:pt>
                <c:pt idx="1">
                  <c:v>6.9364161849710948E-2</c:v>
                </c:pt>
                <c:pt idx="2">
                  <c:v>0.13043478260869557</c:v>
                </c:pt>
                <c:pt idx="3">
                  <c:v>8.8888888888888795E-2</c:v>
                </c:pt>
                <c:pt idx="4">
                  <c:v>9.0909090909090828E-2</c:v>
                </c:pt>
                <c:pt idx="5">
                  <c:v>9.3023255813953432E-2</c:v>
                </c:pt>
                <c:pt idx="6">
                  <c:v>9.9378881987577605E-2</c:v>
                </c:pt>
                <c:pt idx="7">
                  <c:v>9.8159509202454087E-2</c:v>
                </c:pt>
                <c:pt idx="8">
                  <c:v>9.5238095238095344E-2</c:v>
                </c:pt>
                <c:pt idx="9">
                  <c:v>9.6385542168674787E-2</c:v>
                </c:pt>
                <c:pt idx="10">
                  <c:v>0.10126582278481022</c:v>
                </c:pt>
                <c:pt idx="11">
                  <c:v>0.10389610389610393</c:v>
                </c:pt>
                <c:pt idx="12">
                  <c:v>0.11940298507462677</c:v>
                </c:pt>
                <c:pt idx="13">
                  <c:v>0.11764705882352944</c:v>
                </c:pt>
                <c:pt idx="14">
                  <c:v>0.11111111111111116</c:v>
                </c:pt>
                <c:pt idx="15">
                  <c:v>0.10810810810810811</c:v>
                </c:pt>
                <c:pt idx="16">
                  <c:v>0.11347517730496448</c:v>
                </c:pt>
                <c:pt idx="17">
                  <c:v>0.12403100775193798</c:v>
                </c:pt>
                <c:pt idx="18">
                  <c:v>0.13223140495867769</c:v>
                </c:pt>
                <c:pt idx="19">
                  <c:v>0.13223140495867769</c:v>
                </c:pt>
                <c:pt idx="20">
                  <c:v>0.1333333333333333</c:v>
                </c:pt>
                <c:pt idx="21">
                  <c:v>0.13675213675213671</c:v>
                </c:pt>
                <c:pt idx="22">
                  <c:v>0.13793103448275867</c:v>
                </c:pt>
                <c:pt idx="23">
                  <c:v>0.19047619047619047</c:v>
                </c:pt>
                <c:pt idx="24">
                  <c:v>0.13793103448275867</c:v>
                </c:pt>
                <c:pt idx="25">
                  <c:v>0.1415929203539823</c:v>
                </c:pt>
                <c:pt idx="26">
                  <c:v>0.1415929203539823</c:v>
                </c:pt>
                <c:pt idx="27">
                  <c:v>0.1415929203539823</c:v>
                </c:pt>
                <c:pt idx="28">
                  <c:v>0.14414414414414423</c:v>
                </c:pt>
                <c:pt idx="29">
                  <c:v>0.13559322033898313</c:v>
                </c:pt>
                <c:pt idx="30">
                  <c:v>0.15686274509803932</c:v>
                </c:pt>
                <c:pt idx="31">
                  <c:v>0.16326530612244894</c:v>
                </c:pt>
                <c:pt idx="32">
                  <c:v>0.1797752808988764</c:v>
                </c:pt>
                <c:pt idx="33">
                  <c:v>0.15999999999999992</c:v>
                </c:pt>
                <c:pt idx="34">
                  <c:v>0.15094339622641506</c:v>
                </c:pt>
                <c:pt idx="35">
                  <c:v>0.1454545454545455</c:v>
                </c:pt>
                <c:pt idx="36">
                  <c:v>0.15999999999999992</c:v>
                </c:pt>
                <c:pt idx="37">
                  <c:v>0.17777777777777781</c:v>
                </c:pt>
                <c:pt idx="38">
                  <c:v>0.14457831325301207</c:v>
                </c:pt>
                <c:pt idx="39">
                  <c:v>0.14814814814814814</c:v>
                </c:pt>
                <c:pt idx="40">
                  <c:v>0.17021276595744683</c:v>
                </c:pt>
                <c:pt idx="41">
                  <c:v>0.12765957446808507</c:v>
                </c:pt>
                <c:pt idx="42">
                  <c:v>0.11111111111111116</c:v>
                </c:pt>
                <c:pt idx="43">
                  <c:v>0.10169491525423724</c:v>
                </c:pt>
                <c:pt idx="44">
                  <c:v>8.7591240875912302E-2</c:v>
                </c:pt>
                <c:pt idx="45">
                  <c:v>8.2191780821917915E-2</c:v>
                </c:pt>
                <c:pt idx="46">
                  <c:v>7.5949367088607556E-2</c:v>
                </c:pt>
                <c:pt idx="47">
                  <c:v>8.1081081081081141E-2</c:v>
                </c:pt>
                <c:pt idx="48">
                  <c:v>8.3333333333333259E-2</c:v>
                </c:pt>
                <c:pt idx="49">
                  <c:v>9.4488188976378007E-2</c:v>
                </c:pt>
                <c:pt idx="50">
                  <c:v>8.9552238805970186E-2</c:v>
                </c:pt>
                <c:pt idx="51">
                  <c:v>8.4507042253521236E-2</c:v>
                </c:pt>
                <c:pt idx="52">
                  <c:v>8.7591240875912302E-2</c:v>
                </c:pt>
                <c:pt idx="53">
                  <c:v>9.0225563909774431E-2</c:v>
                </c:pt>
                <c:pt idx="54">
                  <c:v>9.1603053435114434E-2</c:v>
                </c:pt>
                <c:pt idx="55">
                  <c:v>9.6000000000000085E-2</c:v>
                </c:pt>
                <c:pt idx="56">
                  <c:v>9.9173553719008156E-2</c:v>
                </c:pt>
                <c:pt idx="57">
                  <c:v>9.9173553719008156E-2</c:v>
                </c:pt>
                <c:pt idx="58">
                  <c:v>8.4507042253521236E-2</c:v>
                </c:pt>
                <c:pt idx="59">
                  <c:v>7.8431372549019551E-2</c:v>
                </c:pt>
                <c:pt idx="60">
                  <c:v>8.5714285714285632E-2</c:v>
                </c:pt>
                <c:pt idx="61">
                  <c:v>9.7560975609756184E-2</c:v>
                </c:pt>
                <c:pt idx="62">
                  <c:v>0.11764705882352944</c:v>
                </c:pt>
                <c:pt idx="63">
                  <c:v>0.10526315789473695</c:v>
                </c:pt>
                <c:pt idx="64">
                  <c:v>0.10434782608695659</c:v>
                </c:pt>
                <c:pt idx="65">
                  <c:v>0.10909090909090913</c:v>
                </c:pt>
                <c:pt idx="66">
                  <c:v>0.11111111111111116</c:v>
                </c:pt>
                <c:pt idx="67">
                  <c:v>0.10434782608695659</c:v>
                </c:pt>
                <c:pt idx="68">
                  <c:v>0.10344827586206895</c:v>
                </c:pt>
                <c:pt idx="69">
                  <c:v>9.9173553719008156E-2</c:v>
                </c:pt>
                <c:pt idx="70">
                  <c:v>9.8360655737705027E-2</c:v>
                </c:pt>
                <c:pt idx="71">
                  <c:v>9.8360655737705027E-2</c:v>
                </c:pt>
                <c:pt idx="72">
                  <c:v>9.0909090909090828E-2</c:v>
                </c:pt>
                <c:pt idx="73">
                  <c:v>7.9470198675496651E-2</c:v>
                </c:pt>
                <c:pt idx="74">
                  <c:v>7.8947368421052655E-2</c:v>
                </c:pt>
                <c:pt idx="75">
                  <c:v>8.3333333333333259E-2</c:v>
                </c:pt>
                <c:pt idx="76">
                  <c:v>8.8888888888888795E-2</c:v>
                </c:pt>
                <c:pt idx="77">
                  <c:v>9.4488188976378007E-2</c:v>
                </c:pt>
                <c:pt idx="78">
                  <c:v>8.2758620689655116E-2</c:v>
                </c:pt>
                <c:pt idx="79">
                  <c:v>8.4507042253521236E-2</c:v>
                </c:pt>
                <c:pt idx="80">
                  <c:v>8.3333333333333259E-2</c:v>
                </c:pt>
                <c:pt idx="81">
                  <c:v>7.3170731707317138E-2</c:v>
                </c:pt>
                <c:pt idx="82">
                  <c:v>7.2289156626506035E-2</c:v>
                </c:pt>
                <c:pt idx="83">
                  <c:v>6.5934065934065922E-2</c:v>
                </c:pt>
                <c:pt idx="84">
                  <c:v>6.9767441860465018E-2</c:v>
                </c:pt>
                <c:pt idx="85">
                  <c:v>6.9364161849710948E-2</c:v>
                </c:pt>
                <c:pt idx="86">
                  <c:v>6.3829787234042534E-2</c:v>
                </c:pt>
                <c:pt idx="87">
                  <c:v>5.9113300492610765E-2</c:v>
                </c:pt>
                <c:pt idx="88">
                  <c:v>5.8252427184465994E-2</c:v>
                </c:pt>
                <c:pt idx="89">
                  <c:v>5.0420168067226934E-2</c:v>
                </c:pt>
                <c:pt idx="90">
                  <c:v>4.9382716049382713E-2</c:v>
                </c:pt>
                <c:pt idx="91">
                  <c:v>5.3571428571428603E-2</c:v>
                </c:pt>
                <c:pt idx="92">
                  <c:v>5.0420168067226934E-2</c:v>
                </c:pt>
                <c:pt idx="93">
                  <c:v>7.1428571428571397E-2</c:v>
                </c:pt>
                <c:pt idx="94">
                  <c:v>6.0301507537688481E-2</c:v>
                </c:pt>
                <c:pt idx="95">
                  <c:v>5.5813953488372148E-2</c:v>
                </c:pt>
                <c:pt idx="96">
                  <c:v>4.9180327868852514E-2</c:v>
                </c:pt>
                <c:pt idx="97">
                  <c:v>4.8000000000000043E-2</c:v>
                </c:pt>
                <c:pt idx="98">
                  <c:v>5.0847457627118731E-2</c:v>
                </c:pt>
                <c:pt idx="99">
                  <c:v>5.0209205020920411E-2</c:v>
                </c:pt>
                <c:pt idx="100">
                  <c:v>5.3097345132743445E-2</c:v>
                </c:pt>
                <c:pt idx="101">
                  <c:v>5.0420168067226934E-2</c:v>
                </c:pt>
                <c:pt idx="102">
                  <c:v>5.0420168067226934E-2</c:v>
                </c:pt>
                <c:pt idx="103">
                  <c:v>5.1502145922746712E-2</c:v>
                </c:pt>
                <c:pt idx="104">
                  <c:v>4.9180327868852514E-2</c:v>
                </c:pt>
                <c:pt idx="105">
                  <c:v>4.6511627906976827E-2</c:v>
                </c:pt>
                <c:pt idx="106">
                  <c:v>4.5801526717557328E-2</c:v>
                </c:pt>
                <c:pt idx="107">
                  <c:v>4.8192771084337283E-2</c:v>
                </c:pt>
                <c:pt idx="108">
                  <c:v>4.6692607003891107E-2</c:v>
                </c:pt>
                <c:pt idx="109">
                  <c:v>4.3795620437956151E-2</c:v>
                </c:pt>
                <c:pt idx="110">
                  <c:v>4.5283018867924518E-2</c:v>
                </c:pt>
                <c:pt idx="111">
                  <c:v>3.9603960396039639E-2</c:v>
                </c:pt>
                <c:pt idx="112">
                  <c:v>3.6923076923076836E-2</c:v>
                </c:pt>
                <c:pt idx="113">
                  <c:v>4.0000000000000036E-2</c:v>
                </c:pt>
                <c:pt idx="114">
                  <c:v>4.5454545454545414E-2</c:v>
                </c:pt>
                <c:pt idx="115">
                  <c:v>5.4298642533936681E-2</c:v>
                </c:pt>
                <c:pt idx="116">
                  <c:v>6.315789473684208E-2</c:v>
                </c:pt>
                <c:pt idx="117">
                  <c:v>6.4171122994652441E-2</c:v>
                </c:pt>
                <c:pt idx="118">
                  <c:v>6.0000000000000053E-2</c:v>
                </c:pt>
                <c:pt idx="119">
                  <c:v>6.1224489795918435E-2</c:v>
                </c:pt>
                <c:pt idx="120">
                  <c:v>5.4298642533936681E-2</c:v>
                </c:pt>
                <c:pt idx="121">
                  <c:v>5.504587155963292E-2</c:v>
                </c:pt>
                <c:pt idx="122">
                  <c:v>6.315789473684208E-2</c:v>
                </c:pt>
                <c:pt idx="123">
                  <c:v>6.0000000000000053E-2</c:v>
                </c:pt>
                <c:pt idx="124">
                  <c:v>5.5299539170506895E-2</c:v>
                </c:pt>
                <c:pt idx="125">
                  <c:v>5.6872037914691864E-2</c:v>
                </c:pt>
                <c:pt idx="126">
                  <c:v>6.315789473684208E-2</c:v>
                </c:pt>
                <c:pt idx="127">
                  <c:v>6.4516129032258007E-2</c:v>
                </c:pt>
                <c:pt idx="128">
                  <c:v>5.9405940594059459E-2</c:v>
                </c:pt>
                <c:pt idx="129">
                  <c:v>6.1855670103092786E-2</c:v>
                </c:pt>
                <c:pt idx="130">
                  <c:v>5.504587155963292E-2</c:v>
                </c:pt>
                <c:pt idx="131">
                  <c:v>5.7692307692307709E-2</c:v>
                </c:pt>
                <c:pt idx="132">
                  <c:v>5.6338028169014009E-2</c:v>
                </c:pt>
                <c:pt idx="133">
                  <c:v>5.1502145922746712E-2</c:v>
                </c:pt>
                <c:pt idx="134">
                  <c:v>4.7619047619047672E-2</c:v>
                </c:pt>
                <c:pt idx="135">
                  <c:v>4.8780487804878092E-2</c:v>
                </c:pt>
                <c:pt idx="136">
                  <c:v>5.4298642533936681E-2</c:v>
                </c:pt>
                <c:pt idx="137">
                  <c:v>5.2173913043478182E-2</c:v>
                </c:pt>
                <c:pt idx="138">
                  <c:v>5.4298642533936681E-2</c:v>
                </c:pt>
                <c:pt idx="139">
                  <c:v>5.4298642533936681E-2</c:v>
                </c:pt>
                <c:pt idx="140">
                  <c:v>5.240174672489073E-2</c:v>
                </c:pt>
                <c:pt idx="141">
                  <c:v>5.240174672489073E-2</c:v>
                </c:pt>
                <c:pt idx="142">
                  <c:v>4.9586776859504189E-2</c:v>
                </c:pt>
                <c:pt idx="143">
                  <c:v>4.9180327868852514E-2</c:v>
                </c:pt>
                <c:pt idx="144">
                  <c:v>4.8387096774193505E-2</c:v>
                </c:pt>
                <c:pt idx="145">
                  <c:v>5.4545454545454453E-2</c:v>
                </c:pt>
                <c:pt idx="146">
                  <c:v>5.0847457627118731E-2</c:v>
                </c:pt>
                <c:pt idx="147">
                  <c:v>5.555555555555558E-2</c:v>
                </c:pt>
                <c:pt idx="148">
                  <c:v>5.504587155963292E-2</c:v>
                </c:pt>
                <c:pt idx="149">
                  <c:v>6.4171122994652441E-2</c:v>
                </c:pt>
                <c:pt idx="150">
                  <c:v>6.4516129032258007E-2</c:v>
                </c:pt>
                <c:pt idx="151">
                  <c:v>6.5934065934065922E-2</c:v>
                </c:pt>
                <c:pt idx="152">
                  <c:v>6.4516129032258007E-2</c:v>
                </c:pt>
                <c:pt idx="153">
                  <c:v>7.0175438596491224E-2</c:v>
                </c:pt>
                <c:pt idx="154">
                  <c:v>8.0536912751677958E-2</c:v>
                </c:pt>
                <c:pt idx="155">
                  <c:v>9.5238095238095344E-2</c:v>
                </c:pt>
                <c:pt idx="156">
                  <c:v>9.9173553719008156E-2</c:v>
                </c:pt>
                <c:pt idx="157">
                  <c:v>0.10714285714285721</c:v>
                </c:pt>
                <c:pt idx="158">
                  <c:v>0.11538461538461542</c:v>
                </c:pt>
                <c:pt idx="159">
                  <c:v>0.10619469026548667</c:v>
                </c:pt>
                <c:pt idx="160">
                  <c:v>0.1132075471698113</c:v>
                </c:pt>
                <c:pt idx="161">
                  <c:v>0.10909090909090913</c:v>
                </c:pt>
                <c:pt idx="162">
                  <c:v>9.375E-2</c:v>
                </c:pt>
                <c:pt idx="163">
                  <c:v>0.12244897959183665</c:v>
                </c:pt>
                <c:pt idx="164">
                  <c:v>0.10000000000000009</c:v>
                </c:pt>
                <c:pt idx="165">
                  <c:v>9.8360655737705027E-2</c:v>
                </c:pt>
                <c:pt idx="166">
                  <c:v>0.10344827586206895</c:v>
                </c:pt>
                <c:pt idx="167">
                  <c:v>0.1132075471698113</c:v>
                </c:pt>
                <c:pt idx="168">
                  <c:v>0.11764705882352944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D8-4255-B954-534F73234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7218008"/>
        <c:axId val="957217680"/>
      </c:lineChart>
      <c:dateAx>
        <c:axId val="732475408"/>
        <c:scaling>
          <c:orientation val="minMax"/>
        </c:scaling>
        <c:delete val="0"/>
        <c:axPos val="b"/>
        <c:numFmt formatCode="mmm\-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732473112"/>
        <c:crosses val="autoZero"/>
        <c:auto val="1"/>
        <c:lblOffset val="100"/>
        <c:baseTimeUnit val="days"/>
        <c:majorUnit val="3"/>
        <c:majorTimeUnit val="months"/>
      </c:dateAx>
      <c:valAx>
        <c:axId val="732473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GB" dirty="0"/>
                  <a:t>Million US$/annum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732475408"/>
        <c:crosses val="autoZero"/>
        <c:crossBetween val="between"/>
      </c:valAx>
      <c:valAx>
        <c:axId val="95721768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GB"/>
                  <a:t>Premium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957218008"/>
        <c:crosses val="max"/>
        <c:crossBetween val="between"/>
      </c:valAx>
      <c:dateAx>
        <c:axId val="957218008"/>
        <c:scaling>
          <c:orientation val="minMax"/>
        </c:scaling>
        <c:delete val="1"/>
        <c:axPos val="b"/>
        <c:numFmt formatCode="dd\-mmm\-yyyy" sourceLinked="1"/>
        <c:majorTickMark val="out"/>
        <c:minorTickMark val="none"/>
        <c:tickLblPos val="nextTo"/>
        <c:crossAx val="95721768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GB"/>
              <a:t>Capesize Vessel Prices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Conventional Type</c:v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'Graphs (2)'!$A$3:$A$171</c:f>
              <c:numCache>
                <c:formatCode>dd\-mmm\-yyyy</c:formatCode>
                <c:ptCount val="169"/>
                <c:pt idx="0">
                  <c:v>43693</c:v>
                </c:pt>
                <c:pt idx="1">
                  <c:v>43700</c:v>
                </c:pt>
                <c:pt idx="2">
                  <c:v>43707</c:v>
                </c:pt>
                <c:pt idx="3">
                  <c:v>43714</c:v>
                </c:pt>
                <c:pt idx="4">
                  <c:v>43721</c:v>
                </c:pt>
                <c:pt idx="5">
                  <c:v>43728</c:v>
                </c:pt>
                <c:pt idx="6">
                  <c:v>43735</c:v>
                </c:pt>
                <c:pt idx="7">
                  <c:v>43742</c:v>
                </c:pt>
                <c:pt idx="8">
                  <c:v>43749</c:v>
                </c:pt>
                <c:pt idx="9">
                  <c:v>43756</c:v>
                </c:pt>
                <c:pt idx="10">
                  <c:v>43763</c:v>
                </c:pt>
                <c:pt idx="11">
                  <c:v>43770</c:v>
                </c:pt>
                <c:pt idx="12">
                  <c:v>43777</c:v>
                </c:pt>
                <c:pt idx="13">
                  <c:v>43784</c:v>
                </c:pt>
                <c:pt idx="14">
                  <c:v>43791</c:v>
                </c:pt>
                <c:pt idx="15">
                  <c:v>43798</c:v>
                </c:pt>
                <c:pt idx="16">
                  <c:v>43805</c:v>
                </c:pt>
                <c:pt idx="17">
                  <c:v>43812</c:v>
                </c:pt>
                <c:pt idx="18">
                  <c:v>43819</c:v>
                </c:pt>
                <c:pt idx="19">
                  <c:v>43826</c:v>
                </c:pt>
                <c:pt idx="20">
                  <c:v>43833</c:v>
                </c:pt>
                <c:pt idx="21">
                  <c:v>43840</c:v>
                </c:pt>
                <c:pt idx="22">
                  <c:v>43847</c:v>
                </c:pt>
                <c:pt idx="23">
                  <c:v>43854</c:v>
                </c:pt>
                <c:pt idx="24">
                  <c:v>43861</c:v>
                </c:pt>
                <c:pt idx="25">
                  <c:v>43868</c:v>
                </c:pt>
                <c:pt idx="26">
                  <c:v>43875</c:v>
                </c:pt>
                <c:pt idx="27">
                  <c:v>43882</c:v>
                </c:pt>
                <c:pt idx="28">
                  <c:v>43889</c:v>
                </c:pt>
                <c:pt idx="29">
                  <c:v>43896</c:v>
                </c:pt>
                <c:pt idx="30">
                  <c:v>43903</c:v>
                </c:pt>
                <c:pt idx="31">
                  <c:v>43910</c:v>
                </c:pt>
                <c:pt idx="32">
                  <c:v>43917</c:v>
                </c:pt>
                <c:pt idx="33">
                  <c:v>43924</c:v>
                </c:pt>
                <c:pt idx="34">
                  <c:v>43931</c:v>
                </c:pt>
                <c:pt idx="35">
                  <c:v>43938</c:v>
                </c:pt>
                <c:pt idx="36">
                  <c:v>43945</c:v>
                </c:pt>
                <c:pt idx="37">
                  <c:v>43952</c:v>
                </c:pt>
                <c:pt idx="38">
                  <c:v>43959</c:v>
                </c:pt>
                <c:pt idx="39">
                  <c:v>43966</c:v>
                </c:pt>
                <c:pt idx="40">
                  <c:v>43973</c:v>
                </c:pt>
                <c:pt idx="41">
                  <c:v>43980</c:v>
                </c:pt>
                <c:pt idx="42">
                  <c:v>43987</c:v>
                </c:pt>
                <c:pt idx="43">
                  <c:v>43994</c:v>
                </c:pt>
                <c:pt idx="44">
                  <c:v>44001</c:v>
                </c:pt>
                <c:pt idx="45">
                  <c:v>44008</c:v>
                </c:pt>
                <c:pt idx="46">
                  <c:v>44015</c:v>
                </c:pt>
                <c:pt idx="47">
                  <c:v>44022</c:v>
                </c:pt>
                <c:pt idx="48">
                  <c:v>44029</c:v>
                </c:pt>
                <c:pt idx="49">
                  <c:v>44036</c:v>
                </c:pt>
                <c:pt idx="50">
                  <c:v>44043</c:v>
                </c:pt>
                <c:pt idx="51">
                  <c:v>44050</c:v>
                </c:pt>
                <c:pt idx="52">
                  <c:v>44057</c:v>
                </c:pt>
                <c:pt idx="53">
                  <c:v>44064</c:v>
                </c:pt>
                <c:pt idx="54">
                  <c:v>44071</c:v>
                </c:pt>
                <c:pt idx="55">
                  <c:v>44078</c:v>
                </c:pt>
                <c:pt idx="56">
                  <c:v>44085</c:v>
                </c:pt>
                <c:pt idx="57">
                  <c:v>44092</c:v>
                </c:pt>
                <c:pt idx="58">
                  <c:v>44099</c:v>
                </c:pt>
                <c:pt idx="59">
                  <c:v>44106</c:v>
                </c:pt>
                <c:pt idx="60">
                  <c:v>44113</c:v>
                </c:pt>
                <c:pt idx="61">
                  <c:v>44120</c:v>
                </c:pt>
                <c:pt idx="62">
                  <c:v>44127</c:v>
                </c:pt>
                <c:pt idx="63">
                  <c:v>44134</c:v>
                </c:pt>
                <c:pt idx="64">
                  <c:v>44141</c:v>
                </c:pt>
                <c:pt idx="65">
                  <c:v>44148</c:v>
                </c:pt>
                <c:pt idx="66">
                  <c:v>44155</c:v>
                </c:pt>
                <c:pt idx="67">
                  <c:v>44162</c:v>
                </c:pt>
                <c:pt idx="68">
                  <c:v>44169</c:v>
                </c:pt>
                <c:pt idx="69">
                  <c:v>44176</c:v>
                </c:pt>
                <c:pt idx="70">
                  <c:v>44183</c:v>
                </c:pt>
                <c:pt idx="71">
                  <c:v>44190</c:v>
                </c:pt>
                <c:pt idx="72">
                  <c:v>44197</c:v>
                </c:pt>
                <c:pt idx="73">
                  <c:v>44204</c:v>
                </c:pt>
                <c:pt idx="74">
                  <c:v>44211</c:v>
                </c:pt>
                <c:pt idx="75">
                  <c:v>44218</c:v>
                </c:pt>
                <c:pt idx="76">
                  <c:v>44225</c:v>
                </c:pt>
                <c:pt idx="77">
                  <c:v>44232</c:v>
                </c:pt>
                <c:pt idx="78">
                  <c:v>44239</c:v>
                </c:pt>
                <c:pt idx="79">
                  <c:v>44246</c:v>
                </c:pt>
                <c:pt idx="80">
                  <c:v>44253</c:v>
                </c:pt>
                <c:pt idx="81">
                  <c:v>44260</c:v>
                </c:pt>
                <c:pt idx="82">
                  <c:v>44267</c:v>
                </c:pt>
                <c:pt idx="83">
                  <c:v>44274</c:v>
                </c:pt>
                <c:pt idx="84">
                  <c:v>44281</c:v>
                </c:pt>
                <c:pt idx="85">
                  <c:v>44288</c:v>
                </c:pt>
                <c:pt idx="86">
                  <c:v>44295</c:v>
                </c:pt>
                <c:pt idx="87">
                  <c:v>44302</c:v>
                </c:pt>
                <c:pt idx="88">
                  <c:v>44309</c:v>
                </c:pt>
                <c:pt idx="89">
                  <c:v>44316</c:v>
                </c:pt>
                <c:pt idx="90">
                  <c:v>44323</c:v>
                </c:pt>
                <c:pt idx="91">
                  <c:v>44330</c:v>
                </c:pt>
                <c:pt idx="92">
                  <c:v>44337</c:v>
                </c:pt>
                <c:pt idx="93">
                  <c:v>44344</c:v>
                </c:pt>
                <c:pt idx="94">
                  <c:v>44351</c:v>
                </c:pt>
                <c:pt idx="95">
                  <c:v>44358</c:v>
                </c:pt>
                <c:pt idx="96">
                  <c:v>44365</c:v>
                </c:pt>
                <c:pt idx="97">
                  <c:v>44372</c:v>
                </c:pt>
                <c:pt idx="98">
                  <c:v>44379</c:v>
                </c:pt>
                <c:pt idx="99">
                  <c:v>44386</c:v>
                </c:pt>
                <c:pt idx="100">
                  <c:v>44393</c:v>
                </c:pt>
                <c:pt idx="101">
                  <c:v>44400</c:v>
                </c:pt>
                <c:pt idx="102">
                  <c:v>44407</c:v>
                </c:pt>
                <c:pt idx="103">
                  <c:v>44414</c:v>
                </c:pt>
                <c:pt idx="104">
                  <c:v>44421</c:v>
                </c:pt>
                <c:pt idx="105">
                  <c:v>44428</c:v>
                </c:pt>
                <c:pt idx="106">
                  <c:v>44435</c:v>
                </c:pt>
                <c:pt idx="107">
                  <c:v>44442</c:v>
                </c:pt>
                <c:pt idx="108">
                  <c:v>44449</c:v>
                </c:pt>
                <c:pt idx="109">
                  <c:v>44456</c:v>
                </c:pt>
                <c:pt idx="110">
                  <c:v>44463</c:v>
                </c:pt>
                <c:pt idx="111">
                  <c:v>44470</c:v>
                </c:pt>
                <c:pt idx="112">
                  <c:v>44477</c:v>
                </c:pt>
                <c:pt idx="113">
                  <c:v>44484</c:v>
                </c:pt>
                <c:pt idx="114">
                  <c:v>44491</c:v>
                </c:pt>
                <c:pt idx="115">
                  <c:v>44498</c:v>
                </c:pt>
                <c:pt idx="116">
                  <c:v>44505</c:v>
                </c:pt>
                <c:pt idx="117">
                  <c:v>44512</c:v>
                </c:pt>
                <c:pt idx="118">
                  <c:v>44519</c:v>
                </c:pt>
                <c:pt idx="119">
                  <c:v>44526</c:v>
                </c:pt>
                <c:pt idx="120">
                  <c:v>44533</c:v>
                </c:pt>
                <c:pt idx="121">
                  <c:v>44540</c:v>
                </c:pt>
                <c:pt idx="122">
                  <c:v>44547</c:v>
                </c:pt>
                <c:pt idx="123">
                  <c:v>44554</c:v>
                </c:pt>
                <c:pt idx="124">
                  <c:v>44561</c:v>
                </c:pt>
                <c:pt idx="125">
                  <c:v>44568</c:v>
                </c:pt>
                <c:pt idx="126">
                  <c:v>44575</c:v>
                </c:pt>
                <c:pt idx="127">
                  <c:v>44582</c:v>
                </c:pt>
                <c:pt idx="128">
                  <c:v>44589</c:v>
                </c:pt>
                <c:pt idx="129">
                  <c:v>44596</c:v>
                </c:pt>
                <c:pt idx="130">
                  <c:v>44603</c:v>
                </c:pt>
                <c:pt idx="131">
                  <c:v>44610</c:v>
                </c:pt>
                <c:pt idx="132">
                  <c:v>44617</c:v>
                </c:pt>
                <c:pt idx="133">
                  <c:v>44624</c:v>
                </c:pt>
                <c:pt idx="134">
                  <c:v>44631</c:v>
                </c:pt>
                <c:pt idx="135">
                  <c:v>44638</c:v>
                </c:pt>
                <c:pt idx="136">
                  <c:v>44645</c:v>
                </c:pt>
                <c:pt idx="137">
                  <c:v>44652</c:v>
                </c:pt>
                <c:pt idx="138">
                  <c:v>44659</c:v>
                </c:pt>
                <c:pt idx="139">
                  <c:v>44666</c:v>
                </c:pt>
                <c:pt idx="140">
                  <c:v>44673</c:v>
                </c:pt>
                <c:pt idx="141">
                  <c:v>44680</c:v>
                </c:pt>
                <c:pt idx="142">
                  <c:v>44687</c:v>
                </c:pt>
                <c:pt idx="143">
                  <c:v>44694</c:v>
                </c:pt>
                <c:pt idx="144">
                  <c:v>44701</c:v>
                </c:pt>
                <c:pt idx="145">
                  <c:v>44708</c:v>
                </c:pt>
                <c:pt idx="146">
                  <c:v>44715</c:v>
                </c:pt>
                <c:pt idx="147">
                  <c:v>44722</c:v>
                </c:pt>
                <c:pt idx="148">
                  <c:v>44729</c:v>
                </c:pt>
                <c:pt idx="149">
                  <c:v>44736</c:v>
                </c:pt>
                <c:pt idx="150">
                  <c:v>44743</c:v>
                </c:pt>
                <c:pt idx="151">
                  <c:v>44750</c:v>
                </c:pt>
                <c:pt idx="152">
                  <c:v>44757</c:v>
                </c:pt>
                <c:pt idx="153">
                  <c:v>44764</c:v>
                </c:pt>
                <c:pt idx="154">
                  <c:v>44771</c:v>
                </c:pt>
                <c:pt idx="155">
                  <c:v>44778</c:v>
                </c:pt>
                <c:pt idx="156">
                  <c:v>44785</c:v>
                </c:pt>
                <c:pt idx="157">
                  <c:v>44792</c:v>
                </c:pt>
                <c:pt idx="158">
                  <c:v>44799</c:v>
                </c:pt>
                <c:pt idx="159">
                  <c:v>44806</c:v>
                </c:pt>
                <c:pt idx="160">
                  <c:v>44813</c:v>
                </c:pt>
                <c:pt idx="161">
                  <c:v>44820</c:v>
                </c:pt>
                <c:pt idx="162">
                  <c:v>44827</c:v>
                </c:pt>
                <c:pt idx="163">
                  <c:v>44834</c:v>
                </c:pt>
                <c:pt idx="164">
                  <c:v>44841</c:v>
                </c:pt>
                <c:pt idx="165">
                  <c:v>44848</c:v>
                </c:pt>
                <c:pt idx="166">
                  <c:v>44855</c:v>
                </c:pt>
                <c:pt idx="167">
                  <c:v>44862</c:v>
                </c:pt>
                <c:pt idx="168">
                  <c:v>44869</c:v>
                </c:pt>
              </c:numCache>
            </c:numRef>
          </c:cat>
          <c:val>
            <c:numRef>
              <c:f>'Graphs (2)'!$B$3:$B$171</c:f>
              <c:numCache>
                <c:formatCode>#,##0.00</c:formatCode>
                <c:ptCount val="169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29.5</c:v>
                </c:pt>
                <c:pt idx="5">
                  <c:v>29</c:v>
                </c:pt>
                <c:pt idx="6">
                  <c:v>29</c:v>
                </c:pt>
                <c:pt idx="7">
                  <c:v>29</c:v>
                </c:pt>
                <c:pt idx="8">
                  <c:v>29</c:v>
                </c:pt>
                <c:pt idx="9">
                  <c:v>29</c:v>
                </c:pt>
                <c:pt idx="10">
                  <c:v>29</c:v>
                </c:pt>
                <c:pt idx="11">
                  <c:v>29</c:v>
                </c:pt>
                <c:pt idx="12">
                  <c:v>28</c:v>
                </c:pt>
                <c:pt idx="13">
                  <c:v>28</c:v>
                </c:pt>
                <c:pt idx="14">
                  <c:v>28</c:v>
                </c:pt>
                <c:pt idx="15">
                  <c:v>28</c:v>
                </c:pt>
                <c:pt idx="16">
                  <c:v>28</c:v>
                </c:pt>
                <c:pt idx="17">
                  <c:v>28</c:v>
                </c:pt>
                <c:pt idx="18">
                  <c:v>28</c:v>
                </c:pt>
                <c:pt idx="19">
                  <c:v>28</c:v>
                </c:pt>
                <c:pt idx="20">
                  <c:v>28</c:v>
                </c:pt>
                <c:pt idx="21">
                  <c:v>28</c:v>
                </c:pt>
                <c:pt idx="22">
                  <c:v>28</c:v>
                </c:pt>
                <c:pt idx="23">
                  <c:v>28</c:v>
                </c:pt>
                <c:pt idx="24">
                  <c:v>27</c:v>
                </c:pt>
                <c:pt idx="25">
                  <c:v>27</c:v>
                </c:pt>
                <c:pt idx="26">
                  <c:v>27</c:v>
                </c:pt>
                <c:pt idx="27">
                  <c:v>27</c:v>
                </c:pt>
                <c:pt idx="28">
                  <c:v>27</c:v>
                </c:pt>
                <c:pt idx="29">
                  <c:v>27</c:v>
                </c:pt>
                <c:pt idx="30">
                  <c:v>27</c:v>
                </c:pt>
                <c:pt idx="31">
                  <c:v>27</c:v>
                </c:pt>
                <c:pt idx="32">
                  <c:v>27</c:v>
                </c:pt>
                <c:pt idx="33">
                  <c:v>27</c:v>
                </c:pt>
                <c:pt idx="34">
                  <c:v>27</c:v>
                </c:pt>
                <c:pt idx="35">
                  <c:v>27</c:v>
                </c:pt>
                <c:pt idx="36">
                  <c:v>27</c:v>
                </c:pt>
                <c:pt idx="37">
                  <c:v>27</c:v>
                </c:pt>
                <c:pt idx="38">
                  <c:v>27</c:v>
                </c:pt>
                <c:pt idx="39">
                  <c:v>27</c:v>
                </c:pt>
                <c:pt idx="40">
                  <c:v>27</c:v>
                </c:pt>
                <c:pt idx="41">
                  <c:v>27</c:v>
                </c:pt>
                <c:pt idx="42">
                  <c:v>27</c:v>
                </c:pt>
                <c:pt idx="43">
                  <c:v>27</c:v>
                </c:pt>
                <c:pt idx="44">
                  <c:v>27</c:v>
                </c:pt>
                <c:pt idx="45">
                  <c:v>27</c:v>
                </c:pt>
                <c:pt idx="46">
                  <c:v>27</c:v>
                </c:pt>
                <c:pt idx="47">
                  <c:v>27</c:v>
                </c:pt>
                <c:pt idx="48">
                  <c:v>27</c:v>
                </c:pt>
                <c:pt idx="49">
                  <c:v>27</c:v>
                </c:pt>
                <c:pt idx="50">
                  <c:v>27</c:v>
                </c:pt>
                <c:pt idx="51">
                  <c:v>27</c:v>
                </c:pt>
                <c:pt idx="52">
                  <c:v>27</c:v>
                </c:pt>
                <c:pt idx="53">
                  <c:v>27</c:v>
                </c:pt>
                <c:pt idx="54">
                  <c:v>27</c:v>
                </c:pt>
                <c:pt idx="55">
                  <c:v>27</c:v>
                </c:pt>
                <c:pt idx="56">
                  <c:v>27</c:v>
                </c:pt>
                <c:pt idx="57">
                  <c:v>27</c:v>
                </c:pt>
                <c:pt idx="58">
                  <c:v>27</c:v>
                </c:pt>
                <c:pt idx="59">
                  <c:v>27</c:v>
                </c:pt>
                <c:pt idx="60">
                  <c:v>27</c:v>
                </c:pt>
                <c:pt idx="61">
                  <c:v>26.5</c:v>
                </c:pt>
                <c:pt idx="62">
                  <c:v>26.5</c:v>
                </c:pt>
                <c:pt idx="63">
                  <c:v>26.5</c:v>
                </c:pt>
                <c:pt idx="64">
                  <c:v>26.5</c:v>
                </c:pt>
                <c:pt idx="65">
                  <c:v>26.5</c:v>
                </c:pt>
                <c:pt idx="66">
                  <c:v>26.5</c:v>
                </c:pt>
                <c:pt idx="67">
                  <c:v>26.5</c:v>
                </c:pt>
                <c:pt idx="68">
                  <c:v>26.5</c:v>
                </c:pt>
                <c:pt idx="69">
                  <c:v>26.5</c:v>
                </c:pt>
                <c:pt idx="70">
                  <c:v>26.5</c:v>
                </c:pt>
                <c:pt idx="71">
                  <c:v>26.5</c:v>
                </c:pt>
                <c:pt idx="72">
                  <c:v>26.5</c:v>
                </c:pt>
                <c:pt idx="73">
                  <c:v>26.5</c:v>
                </c:pt>
                <c:pt idx="74">
                  <c:v>26.5</c:v>
                </c:pt>
                <c:pt idx="75">
                  <c:v>27.5</c:v>
                </c:pt>
                <c:pt idx="76">
                  <c:v>27.5</c:v>
                </c:pt>
                <c:pt idx="77">
                  <c:v>28</c:v>
                </c:pt>
                <c:pt idx="78">
                  <c:v>28</c:v>
                </c:pt>
                <c:pt idx="79">
                  <c:v>28</c:v>
                </c:pt>
                <c:pt idx="80">
                  <c:v>28</c:v>
                </c:pt>
                <c:pt idx="81">
                  <c:v>28</c:v>
                </c:pt>
                <c:pt idx="82">
                  <c:v>30</c:v>
                </c:pt>
                <c:pt idx="83">
                  <c:v>33</c:v>
                </c:pt>
                <c:pt idx="84">
                  <c:v>35</c:v>
                </c:pt>
                <c:pt idx="85">
                  <c:v>35</c:v>
                </c:pt>
                <c:pt idx="86">
                  <c:v>35</c:v>
                </c:pt>
                <c:pt idx="87">
                  <c:v>35</c:v>
                </c:pt>
                <c:pt idx="88">
                  <c:v>36</c:v>
                </c:pt>
                <c:pt idx="89">
                  <c:v>36</c:v>
                </c:pt>
                <c:pt idx="90">
                  <c:v>36</c:v>
                </c:pt>
                <c:pt idx="91">
                  <c:v>36</c:v>
                </c:pt>
                <c:pt idx="92">
                  <c:v>37</c:v>
                </c:pt>
                <c:pt idx="93">
                  <c:v>37</c:v>
                </c:pt>
                <c:pt idx="94">
                  <c:v>37</c:v>
                </c:pt>
                <c:pt idx="95">
                  <c:v>37</c:v>
                </c:pt>
                <c:pt idx="96">
                  <c:v>37</c:v>
                </c:pt>
                <c:pt idx="97">
                  <c:v>37.5</c:v>
                </c:pt>
                <c:pt idx="98">
                  <c:v>37.5</c:v>
                </c:pt>
                <c:pt idx="99">
                  <c:v>37.5</c:v>
                </c:pt>
                <c:pt idx="100">
                  <c:v>37.5</c:v>
                </c:pt>
                <c:pt idx="101">
                  <c:v>37.5</c:v>
                </c:pt>
                <c:pt idx="102">
                  <c:v>38</c:v>
                </c:pt>
                <c:pt idx="103">
                  <c:v>38</c:v>
                </c:pt>
                <c:pt idx="104">
                  <c:v>38</c:v>
                </c:pt>
                <c:pt idx="105">
                  <c:v>38</c:v>
                </c:pt>
                <c:pt idx="106">
                  <c:v>41</c:v>
                </c:pt>
                <c:pt idx="107">
                  <c:v>41</c:v>
                </c:pt>
                <c:pt idx="108">
                  <c:v>41</c:v>
                </c:pt>
                <c:pt idx="109">
                  <c:v>41</c:v>
                </c:pt>
                <c:pt idx="110">
                  <c:v>41</c:v>
                </c:pt>
                <c:pt idx="111">
                  <c:v>42</c:v>
                </c:pt>
                <c:pt idx="112">
                  <c:v>42</c:v>
                </c:pt>
                <c:pt idx="113">
                  <c:v>43</c:v>
                </c:pt>
                <c:pt idx="114">
                  <c:v>43.5</c:v>
                </c:pt>
                <c:pt idx="115">
                  <c:v>43.5</c:v>
                </c:pt>
                <c:pt idx="116">
                  <c:v>43.5</c:v>
                </c:pt>
                <c:pt idx="117">
                  <c:v>43.5</c:v>
                </c:pt>
                <c:pt idx="118">
                  <c:v>43</c:v>
                </c:pt>
                <c:pt idx="119">
                  <c:v>42</c:v>
                </c:pt>
                <c:pt idx="120">
                  <c:v>42</c:v>
                </c:pt>
                <c:pt idx="121">
                  <c:v>42</c:v>
                </c:pt>
                <c:pt idx="122">
                  <c:v>42</c:v>
                </c:pt>
                <c:pt idx="123">
                  <c:v>42</c:v>
                </c:pt>
                <c:pt idx="124">
                  <c:v>42</c:v>
                </c:pt>
                <c:pt idx="125">
                  <c:v>42</c:v>
                </c:pt>
                <c:pt idx="126">
                  <c:v>42</c:v>
                </c:pt>
                <c:pt idx="127">
                  <c:v>41</c:v>
                </c:pt>
                <c:pt idx="128">
                  <c:v>40</c:v>
                </c:pt>
                <c:pt idx="129">
                  <c:v>40</c:v>
                </c:pt>
                <c:pt idx="130">
                  <c:v>40</c:v>
                </c:pt>
                <c:pt idx="131">
                  <c:v>40</c:v>
                </c:pt>
                <c:pt idx="132">
                  <c:v>40</c:v>
                </c:pt>
                <c:pt idx="133">
                  <c:v>40</c:v>
                </c:pt>
                <c:pt idx="134">
                  <c:v>40</c:v>
                </c:pt>
                <c:pt idx="135">
                  <c:v>40</c:v>
                </c:pt>
                <c:pt idx="136">
                  <c:v>40</c:v>
                </c:pt>
                <c:pt idx="137">
                  <c:v>41</c:v>
                </c:pt>
                <c:pt idx="138">
                  <c:v>44.5</c:v>
                </c:pt>
                <c:pt idx="139">
                  <c:v>44.5</c:v>
                </c:pt>
                <c:pt idx="140">
                  <c:v>45</c:v>
                </c:pt>
                <c:pt idx="141">
                  <c:v>45</c:v>
                </c:pt>
                <c:pt idx="142">
                  <c:v>45</c:v>
                </c:pt>
                <c:pt idx="143">
                  <c:v>46.5</c:v>
                </c:pt>
                <c:pt idx="144">
                  <c:v>46.5</c:v>
                </c:pt>
                <c:pt idx="145">
                  <c:v>46.5</c:v>
                </c:pt>
                <c:pt idx="146">
                  <c:v>46.5</c:v>
                </c:pt>
                <c:pt idx="147">
                  <c:v>46.5</c:v>
                </c:pt>
                <c:pt idx="148">
                  <c:v>46.5</c:v>
                </c:pt>
                <c:pt idx="149">
                  <c:v>46.5</c:v>
                </c:pt>
                <c:pt idx="150">
                  <c:v>46.5</c:v>
                </c:pt>
                <c:pt idx="151">
                  <c:v>46.5</c:v>
                </c:pt>
                <c:pt idx="152">
                  <c:v>46</c:v>
                </c:pt>
                <c:pt idx="153">
                  <c:v>45.5</c:v>
                </c:pt>
                <c:pt idx="154">
                  <c:v>45.5</c:v>
                </c:pt>
                <c:pt idx="155">
                  <c:v>45.5</c:v>
                </c:pt>
                <c:pt idx="156">
                  <c:v>45.5</c:v>
                </c:pt>
                <c:pt idx="157">
                  <c:v>43.5</c:v>
                </c:pt>
                <c:pt idx="158">
                  <c:v>42</c:v>
                </c:pt>
                <c:pt idx="159">
                  <c:v>41.5</c:v>
                </c:pt>
                <c:pt idx="160">
                  <c:v>41</c:v>
                </c:pt>
                <c:pt idx="161">
                  <c:v>40</c:v>
                </c:pt>
                <c:pt idx="162">
                  <c:v>39.5</c:v>
                </c:pt>
                <c:pt idx="163">
                  <c:v>39.5</c:v>
                </c:pt>
                <c:pt idx="164">
                  <c:v>39.5</c:v>
                </c:pt>
                <c:pt idx="165">
                  <c:v>39.5</c:v>
                </c:pt>
                <c:pt idx="166">
                  <c:v>39.5</c:v>
                </c:pt>
                <c:pt idx="167">
                  <c:v>39.5</c:v>
                </c:pt>
                <c:pt idx="168">
                  <c:v>37.5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3F-4CB8-B671-C8D9A32DB0DA}"/>
            </c:ext>
          </c:extLst>
        </c:ser>
        <c:ser>
          <c:idx val="1"/>
          <c:order val="1"/>
          <c:tx>
            <c:v>Eco Type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'Graphs (2)'!$A$3:$A$171</c:f>
              <c:numCache>
                <c:formatCode>dd\-mmm\-yyyy</c:formatCode>
                <c:ptCount val="169"/>
                <c:pt idx="0">
                  <c:v>43693</c:v>
                </c:pt>
                <c:pt idx="1">
                  <c:v>43700</c:v>
                </c:pt>
                <c:pt idx="2">
                  <c:v>43707</c:v>
                </c:pt>
                <c:pt idx="3">
                  <c:v>43714</c:v>
                </c:pt>
                <c:pt idx="4">
                  <c:v>43721</c:v>
                </c:pt>
                <c:pt idx="5">
                  <c:v>43728</c:v>
                </c:pt>
                <c:pt idx="6">
                  <c:v>43735</c:v>
                </c:pt>
                <c:pt idx="7">
                  <c:v>43742</c:v>
                </c:pt>
                <c:pt idx="8">
                  <c:v>43749</c:v>
                </c:pt>
                <c:pt idx="9">
                  <c:v>43756</c:v>
                </c:pt>
                <c:pt idx="10">
                  <c:v>43763</c:v>
                </c:pt>
                <c:pt idx="11">
                  <c:v>43770</c:v>
                </c:pt>
                <c:pt idx="12">
                  <c:v>43777</c:v>
                </c:pt>
                <c:pt idx="13">
                  <c:v>43784</c:v>
                </c:pt>
                <c:pt idx="14">
                  <c:v>43791</c:v>
                </c:pt>
                <c:pt idx="15">
                  <c:v>43798</c:v>
                </c:pt>
                <c:pt idx="16">
                  <c:v>43805</c:v>
                </c:pt>
                <c:pt idx="17">
                  <c:v>43812</c:v>
                </c:pt>
                <c:pt idx="18">
                  <c:v>43819</c:v>
                </c:pt>
                <c:pt idx="19">
                  <c:v>43826</c:v>
                </c:pt>
                <c:pt idx="20">
                  <c:v>43833</c:v>
                </c:pt>
                <c:pt idx="21">
                  <c:v>43840</c:v>
                </c:pt>
                <c:pt idx="22">
                  <c:v>43847</c:v>
                </c:pt>
                <c:pt idx="23">
                  <c:v>43854</c:v>
                </c:pt>
                <c:pt idx="24">
                  <c:v>43861</c:v>
                </c:pt>
                <c:pt idx="25">
                  <c:v>43868</c:v>
                </c:pt>
                <c:pt idx="26">
                  <c:v>43875</c:v>
                </c:pt>
                <c:pt idx="27">
                  <c:v>43882</c:v>
                </c:pt>
                <c:pt idx="28">
                  <c:v>43889</c:v>
                </c:pt>
                <c:pt idx="29">
                  <c:v>43896</c:v>
                </c:pt>
                <c:pt idx="30">
                  <c:v>43903</c:v>
                </c:pt>
                <c:pt idx="31">
                  <c:v>43910</c:v>
                </c:pt>
                <c:pt idx="32">
                  <c:v>43917</c:v>
                </c:pt>
                <c:pt idx="33">
                  <c:v>43924</c:v>
                </c:pt>
                <c:pt idx="34">
                  <c:v>43931</c:v>
                </c:pt>
                <c:pt idx="35">
                  <c:v>43938</c:v>
                </c:pt>
                <c:pt idx="36">
                  <c:v>43945</c:v>
                </c:pt>
                <c:pt idx="37">
                  <c:v>43952</c:v>
                </c:pt>
                <c:pt idx="38">
                  <c:v>43959</c:v>
                </c:pt>
                <c:pt idx="39">
                  <c:v>43966</c:v>
                </c:pt>
                <c:pt idx="40">
                  <c:v>43973</c:v>
                </c:pt>
                <c:pt idx="41">
                  <c:v>43980</c:v>
                </c:pt>
                <c:pt idx="42">
                  <c:v>43987</c:v>
                </c:pt>
                <c:pt idx="43">
                  <c:v>43994</c:v>
                </c:pt>
                <c:pt idx="44">
                  <c:v>44001</c:v>
                </c:pt>
                <c:pt idx="45">
                  <c:v>44008</c:v>
                </c:pt>
                <c:pt idx="46">
                  <c:v>44015</c:v>
                </c:pt>
                <c:pt idx="47">
                  <c:v>44022</c:v>
                </c:pt>
                <c:pt idx="48">
                  <c:v>44029</c:v>
                </c:pt>
                <c:pt idx="49">
                  <c:v>44036</c:v>
                </c:pt>
                <c:pt idx="50">
                  <c:v>44043</c:v>
                </c:pt>
                <c:pt idx="51">
                  <c:v>44050</c:v>
                </c:pt>
                <c:pt idx="52">
                  <c:v>44057</c:v>
                </c:pt>
                <c:pt idx="53">
                  <c:v>44064</c:v>
                </c:pt>
                <c:pt idx="54">
                  <c:v>44071</c:v>
                </c:pt>
                <c:pt idx="55">
                  <c:v>44078</c:v>
                </c:pt>
                <c:pt idx="56">
                  <c:v>44085</c:v>
                </c:pt>
                <c:pt idx="57">
                  <c:v>44092</c:v>
                </c:pt>
                <c:pt idx="58">
                  <c:v>44099</c:v>
                </c:pt>
                <c:pt idx="59">
                  <c:v>44106</c:v>
                </c:pt>
                <c:pt idx="60">
                  <c:v>44113</c:v>
                </c:pt>
                <c:pt idx="61">
                  <c:v>44120</c:v>
                </c:pt>
                <c:pt idx="62">
                  <c:v>44127</c:v>
                </c:pt>
                <c:pt idx="63">
                  <c:v>44134</c:v>
                </c:pt>
                <c:pt idx="64">
                  <c:v>44141</c:v>
                </c:pt>
                <c:pt idx="65">
                  <c:v>44148</c:v>
                </c:pt>
                <c:pt idx="66">
                  <c:v>44155</c:v>
                </c:pt>
                <c:pt idx="67">
                  <c:v>44162</c:v>
                </c:pt>
                <c:pt idx="68">
                  <c:v>44169</c:v>
                </c:pt>
                <c:pt idx="69">
                  <c:v>44176</c:v>
                </c:pt>
                <c:pt idx="70">
                  <c:v>44183</c:v>
                </c:pt>
                <c:pt idx="71">
                  <c:v>44190</c:v>
                </c:pt>
                <c:pt idx="72">
                  <c:v>44197</c:v>
                </c:pt>
                <c:pt idx="73">
                  <c:v>44204</c:v>
                </c:pt>
                <c:pt idx="74">
                  <c:v>44211</c:v>
                </c:pt>
                <c:pt idx="75">
                  <c:v>44218</c:v>
                </c:pt>
                <c:pt idx="76">
                  <c:v>44225</c:v>
                </c:pt>
                <c:pt idx="77">
                  <c:v>44232</c:v>
                </c:pt>
                <c:pt idx="78">
                  <c:v>44239</c:v>
                </c:pt>
                <c:pt idx="79">
                  <c:v>44246</c:v>
                </c:pt>
                <c:pt idx="80">
                  <c:v>44253</c:v>
                </c:pt>
                <c:pt idx="81">
                  <c:v>44260</c:v>
                </c:pt>
                <c:pt idx="82">
                  <c:v>44267</c:v>
                </c:pt>
                <c:pt idx="83">
                  <c:v>44274</c:v>
                </c:pt>
                <c:pt idx="84">
                  <c:v>44281</c:v>
                </c:pt>
                <c:pt idx="85">
                  <c:v>44288</c:v>
                </c:pt>
                <c:pt idx="86">
                  <c:v>44295</c:v>
                </c:pt>
                <c:pt idx="87">
                  <c:v>44302</c:v>
                </c:pt>
                <c:pt idx="88">
                  <c:v>44309</c:v>
                </c:pt>
                <c:pt idx="89">
                  <c:v>44316</c:v>
                </c:pt>
                <c:pt idx="90">
                  <c:v>44323</c:v>
                </c:pt>
                <c:pt idx="91">
                  <c:v>44330</c:v>
                </c:pt>
                <c:pt idx="92">
                  <c:v>44337</c:v>
                </c:pt>
                <c:pt idx="93">
                  <c:v>44344</c:v>
                </c:pt>
                <c:pt idx="94">
                  <c:v>44351</c:v>
                </c:pt>
                <c:pt idx="95">
                  <c:v>44358</c:v>
                </c:pt>
                <c:pt idx="96">
                  <c:v>44365</c:v>
                </c:pt>
                <c:pt idx="97">
                  <c:v>44372</c:v>
                </c:pt>
                <c:pt idx="98">
                  <c:v>44379</c:v>
                </c:pt>
                <c:pt idx="99">
                  <c:v>44386</c:v>
                </c:pt>
                <c:pt idx="100">
                  <c:v>44393</c:v>
                </c:pt>
                <c:pt idx="101">
                  <c:v>44400</c:v>
                </c:pt>
                <c:pt idx="102">
                  <c:v>44407</c:v>
                </c:pt>
                <c:pt idx="103">
                  <c:v>44414</c:v>
                </c:pt>
                <c:pt idx="104">
                  <c:v>44421</c:v>
                </c:pt>
                <c:pt idx="105">
                  <c:v>44428</c:v>
                </c:pt>
                <c:pt idx="106">
                  <c:v>44435</c:v>
                </c:pt>
                <c:pt idx="107">
                  <c:v>44442</c:v>
                </c:pt>
                <c:pt idx="108">
                  <c:v>44449</c:v>
                </c:pt>
                <c:pt idx="109">
                  <c:v>44456</c:v>
                </c:pt>
                <c:pt idx="110">
                  <c:v>44463</c:v>
                </c:pt>
                <c:pt idx="111">
                  <c:v>44470</c:v>
                </c:pt>
                <c:pt idx="112">
                  <c:v>44477</c:v>
                </c:pt>
                <c:pt idx="113">
                  <c:v>44484</c:v>
                </c:pt>
                <c:pt idx="114">
                  <c:v>44491</c:v>
                </c:pt>
                <c:pt idx="115">
                  <c:v>44498</c:v>
                </c:pt>
                <c:pt idx="116">
                  <c:v>44505</c:v>
                </c:pt>
                <c:pt idx="117">
                  <c:v>44512</c:v>
                </c:pt>
                <c:pt idx="118">
                  <c:v>44519</c:v>
                </c:pt>
                <c:pt idx="119">
                  <c:v>44526</c:v>
                </c:pt>
                <c:pt idx="120">
                  <c:v>44533</c:v>
                </c:pt>
                <c:pt idx="121">
                  <c:v>44540</c:v>
                </c:pt>
                <c:pt idx="122">
                  <c:v>44547</c:v>
                </c:pt>
                <c:pt idx="123">
                  <c:v>44554</c:v>
                </c:pt>
                <c:pt idx="124">
                  <c:v>44561</c:v>
                </c:pt>
                <c:pt idx="125">
                  <c:v>44568</c:v>
                </c:pt>
                <c:pt idx="126">
                  <c:v>44575</c:v>
                </c:pt>
                <c:pt idx="127">
                  <c:v>44582</c:v>
                </c:pt>
                <c:pt idx="128">
                  <c:v>44589</c:v>
                </c:pt>
                <c:pt idx="129">
                  <c:v>44596</c:v>
                </c:pt>
                <c:pt idx="130">
                  <c:v>44603</c:v>
                </c:pt>
                <c:pt idx="131">
                  <c:v>44610</c:v>
                </c:pt>
                <c:pt idx="132">
                  <c:v>44617</c:v>
                </c:pt>
                <c:pt idx="133">
                  <c:v>44624</c:v>
                </c:pt>
                <c:pt idx="134">
                  <c:v>44631</c:v>
                </c:pt>
                <c:pt idx="135">
                  <c:v>44638</c:v>
                </c:pt>
                <c:pt idx="136">
                  <c:v>44645</c:v>
                </c:pt>
                <c:pt idx="137">
                  <c:v>44652</c:v>
                </c:pt>
                <c:pt idx="138">
                  <c:v>44659</c:v>
                </c:pt>
                <c:pt idx="139">
                  <c:v>44666</c:v>
                </c:pt>
                <c:pt idx="140">
                  <c:v>44673</c:v>
                </c:pt>
                <c:pt idx="141">
                  <c:v>44680</c:v>
                </c:pt>
                <c:pt idx="142">
                  <c:v>44687</c:v>
                </c:pt>
                <c:pt idx="143">
                  <c:v>44694</c:v>
                </c:pt>
                <c:pt idx="144">
                  <c:v>44701</c:v>
                </c:pt>
                <c:pt idx="145">
                  <c:v>44708</c:v>
                </c:pt>
                <c:pt idx="146">
                  <c:v>44715</c:v>
                </c:pt>
                <c:pt idx="147">
                  <c:v>44722</c:v>
                </c:pt>
                <c:pt idx="148">
                  <c:v>44729</c:v>
                </c:pt>
                <c:pt idx="149">
                  <c:v>44736</c:v>
                </c:pt>
                <c:pt idx="150">
                  <c:v>44743</c:v>
                </c:pt>
                <c:pt idx="151">
                  <c:v>44750</c:v>
                </c:pt>
                <c:pt idx="152">
                  <c:v>44757</c:v>
                </c:pt>
                <c:pt idx="153">
                  <c:v>44764</c:v>
                </c:pt>
                <c:pt idx="154">
                  <c:v>44771</c:v>
                </c:pt>
                <c:pt idx="155">
                  <c:v>44778</c:v>
                </c:pt>
                <c:pt idx="156">
                  <c:v>44785</c:v>
                </c:pt>
                <c:pt idx="157">
                  <c:v>44792</c:v>
                </c:pt>
                <c:pt idx="158">
                  <c:v>44799</c:v>
                </c:pt>
                <c:pt idx="159">
                  <c:v>44806</c:v>
                </c:pt>
                <c:pt idx="160">
                  <c:v>44813</c:v>
                </c:pt>
                <c:pt idx="161">
                  <c:v>44820</c:v>
                </c:pt>
                <c:pt idx="162">
                  <c:v>44827</c:v>
                </c:pt>
                <c:pt idx="163">
                  <c:v>44834</c:v>
                </c:pt>
                <c:pt idx="164">
                  <c:v>44841</c:v>
                </c:pt>
                <c:pt idx="165">
                  <c:v>44848</c:v>
                </c:pt>
                <c:pt idx="166">
                  <c:v>44855</c:v>
                </c:pt>
                <c:pt idx="167">
                  <c:v>44862</c:v>
                </c:pt>
                <c:pt idx="168">
                  <c:v>44869</c:v>
                </c:pt>
              </c:numCache>
            </c:numRef>
          </c:cat>
          <c:val>
            <c:numRef>
              <c:f>'Graphs (2)'!$C$3:$C$171</c:f>
              <c:numCache>
                <c:formatCode>#,##0.00</c:formatCode>
                <c:ptCount val="169"/>
                <c:pt idx="0">
                  <c:v>37.5</c:v>
                </c:pt>
                <c:pt idx="1">
                  <c:v>37.5</c:v>
                </c:pt>
                <c:pt idx="2">
                  <c:v>37.5</c:v>
                </c:pt>
                <c:pt idx="3">
                  <c:v>37.5</c:v>
                </c:pt>
                <c:pt idx="4">
                  <c:v>37.5</c:v>
                </c:pt>
                <c:pt idx="5">
                  <c:v>37.5</c:v>
                </c:pt>
                <c:pt idx="6">
                  <c:v>37.5</c:v>
                </c:pt>
                <c:pt idx="7">
                  <c:v>37.5</c:v>
                </c:pt>
                <c:pt idx="8">
                  <c:v>37.5</c:v>
                </c:pt>
                <c:pt idx="9">
                  <c:v>37.5</c:v>
                </c:pt>
                <c:pt idx="10">
                  <c:v>37.5</c:v>
                </c:pt>
                <c:pt idx="11">
                  <c:v>37.5</c:v>
                </c:pt>
                <c:pt idx="12">
                  <c:v>37.5</c:v>
                </c:pt>
                <c:pt idx="13">
                  <c:v>37.5</c:v>
                </c:pt>
                <c:pt idx="14">
                  <c:v>37.5</c:v>
                </c:pt>
                <c:pt idx="15">
                  <c:v>37.5</c:v>
                </c:pt>
                <c:pt idx="16">
                  <c:v>37.5</c:v>
                </c:pt>
                <c:pt idx="17">
                  <c:v>37.5</c:v>
                </c:pt>
                <c:pt idx="18">
                  <c:v>37.5</c:v>
                </c:pt>
                <c:pt idx="19">
                  <c:v>37.5</c:v>
                </c:pt>
                <c:pt idx="20">
                  <c:v>37.5</c:v>
                </c:pt>
                <c:pt idx="21">
                  <c:v>37.5</c:v>
                </c:pt>
                <c:pt idx="22">
                  <c:v>37.5</c:v>
                </c:pt>
                <c:pt idx="23">
                  <c:v>37.5</c:v>
                </c:pt>
                <c:pt idx="24">
                  <c:v>36</c:v>
                </c:pt>
                <c:pt idx="25">
                  <c:v>36</c:v>
                </c:pt>
                <c:pt idx="26">
                  <c:v>36</c:v>
                </c:pt>
                <c:pt idx="27">
                  <c:v>36</c:v>
                </c:pt>
                <c:pt idx="28">
                  <c:v>36</c:v>
                </c:pt>
                <c:pt idx="29">
                  <c:v>36</c:v>
                </c:pt>
                <c:pt idx="30">
                  <c:v>36</c:v>
                </c:pt>
                <c:pt idx="31">
                  <c:v>36</c:v>
                </c:pt>
                <c:pt idx="32">
                  <c:v>36</c:v>
                </c:pt>
                <c:pt idx="33">
                  <c:v>36</c:v>
                </c:pt>
                <c:pt idx="34">
                  <c:v>36</c:v>
                </c:pt>
                <c:pt idx="35">
                  <c:v>36</c:v>
                </c:pt>
                <c:pt idx="36">
                  <c:v>36</c:v>
                </c:pt>
                <c:pt idx="37">
                  <c:v>36</c:v>
                </c:pt>
                <c:pt idx="38">
                  <c:v>35.5</c:v>
                </c:pt>
                <c:pt idx="39">
                  <c:v>35.5</c:v>
                </c:pt>
                <c:pt idx="40">
                  <c:v>35</c:v>
                </c:pt>
                <c:pt idx="41">
                  <c:v>35</c:v>
                </c:pt>
                <c:pt idx="42">
                  <c:v>35</c:v>
                </c:pt>
                <c:pt idx="43">
                  <c:v>35</c:v>
                </c:pt>
                <c:pt idx="44">
                  <c:v>35</c:v>
                </c:pt>
                <c:pt idx="45">
                  <c:v>35</c:v>
                </c:pt>
                <c:pt idx="46">
                  <c:v>35</c:v>
                </c:pt>
                <c:pt idx="47">
                  <c:v>35</c:v>
                </c:pt>
                <c:pt idx="48">
                  <c:v>35</c:v>
                </c:pt>
                <c:pt idx="49">
                  <c:v>35</c:v>
                </c:pt>
                <c:pt idx="50">
                  <c:v>35</c:v>
                </c:pt>
                <c:pt idx="51">
                  <c:v>35</c:v>
                </c:pt>
                <c:pt idx="52">
                  <c:v>35</c:v>
                </c:pt>
                <c:pt idx="53">
                  <c:v>35</c:v>
                </c:pt>
                <c:pt idx="54">
                  <c:v>35</c:v>
                </c:pt>
                <c:pt idx="55">
                  <c:v>35</c:v>
                </c:pt>
                <c:pt idx="56">
                  <c:v>35</c:v>
                </c:pt>
                <c:pt idx="57">
                  <c:v>35</c:v>
                </c:pt>
                <c:pt idx="58">
                  <c:v>35</c:v>
                </c:pt>
                <c:pt idx="59">
                  <c:v>35</c:v>
                </c:pt>
                <c:pt idx="60">
                  <c:v>35</c:v>
                </c:pt>
                <c:pt idx="61">
                  <c:v>35</c:v>
                </c:pt>
                <c:pt idx="62">
                  <c:v>35</c:v>
                </c:pt>
                <c:pt idx="63">
                  <c:v>35</c:v>
                </c:pt>
                <c:pt idx="64">
                  <c:v>35</c:v>
                </c:pt>
                <c:pt idx="65">
                  <c:v>35</c:v>
                </c:pt>
                <c:pt idx="66">
                  <c:v>35</c:v>
                </c:pt>
                <c:pt idx="67">
                  <c:v>35.5</c:v>
                </c:pt>
                <c:pt idx="68">
                  <c:v>35.5</c:v>
                </c:pt>
                <c:pt idx="69">
                  <c:v>35.5</c:v>
                </c:pt>
                <c:pt idx="70">
                  <c:v>35.5</c:v>
                </c:pt>
                <c:pt idx="71">
                  <c:v>35.5</c:v>
                </c:pt>
                <c:pt idx="72">
                  <c:v>35.5</c:v>
                </c:pt>
                <c:pt idx="73">
                  <c:v>36.5</c:v>
                </c:pt>
                <c:pt idx="74">
                  <c:v>36.5</c:v>
                </c:pt>
                <c:pt idx="75">
                  <c:v>36.5</c:v>
                </c:pt>
                <c:pt idx="76">
                  <c:v>36.5</c:v>
                </c:pt>
                <c:pt idx="77">
                  <c:v>36.5</c:v>
                </c:pt>
                <c:pt idx="78">
                  <c:v>36.5</c:v>
                </c:pt>
                <c:pt idx="79">
                  <c:v>36.5</c:v>
                </c:pt>
                <c:pt idx="80">
                  <c:v>36.5</c:v>
                </c:pt>
                <c:pt idx="81">
                  <c:v>36.5</c:v>
                </c:pt>
                <c:pt idx="82">
                  <c:v>39</c:v>
                </c:pt>
                <c:pt idx="83">
                  <c:v>41</c:v>
                </c:pt>
                <c:pt idx="84">
                  <c:v>41</c:v>
                </c:pt>
                <c:pt idx="85">
                  <c:v>41</c:v>
                </c:pt>
                <c:pt idx="86">
                  <c:v>41</c:v>
                </c:pt>
                <c:pt idx="87">
                  <c:v>41</c:v>
                </c:pt>
                <c:pt idx="88">
                  <c:v>42</c:v>
                </c:pt>
                <c:pt idx="89">
                  <c:v>42</c:v>
                </c:pt>
                <c:pt idx="90">
                  <c:v>42</c:v>
                </c:pt>
                <c:pt idx="91">
                  <c:v>42</c:v>
                </c:pt>
                <c:pt idx="92">
                  <c:v>43</c:v>
                </c:pt>
                <c:pt idx="93">
                  <c:v>43</c:v>
                </c:pt>
                <c:pt idx="94">
                  <c:v>43</c:v>
                </c:pt>
                <c:pt idx="95">
                  <c:v>43</c:v>
                </c:pt>
                <c:pt idx="96">
                  <c:v>43</c:v>
                </c:pt>
                <c:pt idx="97">
                  <c:v>43.5</c:v>
                </c:pt>
                <c:pt idx="98">
                  <c:v>43.5</c:v>
                </c:pt>
                <c:pt idx="99">
                  <c:v>43.5</c:v>
                </c:pt>
                <c:pt idx="100">
                  <c:v>43.5</c:v>
                </c:pt>
                <c:pt idx="101">
                  <c:v>43.5</c:v>
                </c:pt>
                <c:pt idx="102">
                  <c:v>44</c:v>
                </c:pt>
                <c:pt idx="103">
                  <c:v>44</c:v>
                </c:pt>
                <c:pt idx="104">
                  <c:v>44</c:v>
                </c:pt>
                <c:pt idx="105">
                  <c:v>44</c:v>
                </c:pt>
                <c:pt idx="106">
                  <c:v>45</c:v>
                </c:pt>
                <c:pt idx="107">
                  <c:v>45</c:v>
                </c:pt>
                <c:pt idx="108">
                  <c:v>46</c:v>
                </c:pt>
                <c:pt idx="109">
                  <c:v>46</c:v>
                </c:pt>
                <c:pt idx="110">
                  <c:v>46</c:v>
                </c:pt>
                <c:pt idx="111">
                  <c:v>47</c:v>
                </c:pt>
                <c:pt idx="112">
                  <c:v>47</c:v>
                </c:pt>
                <c:pt idx="113">
                  <c:v>48</c:v>
                </c:pt>
                <c:pt idx="114">
                  <c:v>48.5</c:v>
                </c:pt>
                <c:pt idx="115">
                  <c:v>48.5</c:v>
                </c:pt>
                <c:pt idx="116">
                  <c:v>48.5</c:v>
                </c:pt>
                <c:pt idx="117">
                  <c:v>48.5</c:v>
                </c:pt>
                <c:pt idx="118">
                  <c:v>48</c:v>
                </c:pt>
                <c:pt idx="119">
                  <c:v>47</c:v>
                </c:pt>
                <c:pt idx="120">
                  <c:v>47</c:v>
                </c:pt>
                <c:pt idx="121">
                  <c:v>47</c:v>
                </c:pt>
                <c:pt idx="122">
                  <c:v>47</c:v>
                </c:pt>
                <c:pt idx="123">
                  <c:v>47</c:v>
                </c:pt>
                <c:pt idx="124">
                  <c:v>47</c:v>
                </c:pt>
                <c:pt idx="125">
                  <c:v>47</c:v>
                </c:pt>
                <c:pt idx="126">
                  <c:v>47</c:v>
                </c:pt>
                <c:pt idx="127">
                  <c:v>47</c:v>
                </c:pt>
                <c:pt idx="128">
                  <c:v>46</c:v>
                </c:pt>
                <c:pt idx="129">
                  <c:v>47</c:v>
                </c:pt>
                <c:pt idx="130">
                  <c:v>47</c:v>
                </c:pt>
                <c:pt idx="131">
                  <c:v>47</c:v>
                </c:pt>
                <c:pt idx="132">
                  <c:v>47</c:v>
                </c:pt>
                <c:pt idx="133">
                  <c:v>47</c:v>
                </c:pt>
                <c:pt idx="134">
                  <c:v>47</c:v>
                </c:pt>
                <c:pt idx="135">
                  <c:v>47</c:v>
                </c:pt>
                <c:pt idx="136">
                  <c:v>47</c:v>
                </c:pt>
                <c:pt idx="137">
                  <c:v>47.5</c:v>
                </c:pt>
                <c:pt idx="138">
                  <c:v>51</c:v>
                </c:pt>
                <c:pt idx="139">
                  <c:v>51</c:v>
                </c:pt>
                <c:pt idx="140">
                  <c:v>51.5</c:v>
                </c:pt>
                <c:pt idx="141">
                  <c:v>51.5</c:v>
                </c:pt>
                <c:pt idx="142">
                  <c:v>51.5</c:v>
                </c:pt>
                <c:pt idx="143">
                  <c:v>53</c:v>
                </c:pt>
                <c:pt idx="144">
                  <c:v>53</c:v>
                </c:pt>
                <c:pt idx="145">
                  <c:v>53</c:v>
                </c:pt>
                <c:pt idx="146">
                  <c:v>53</c:v>
                </c:pt>
                <c:pt idx="147">
                  <c:v>53</c:v>
                </c:pt>
                <c:pt idx="148">
                  <c:v>53</c:v>
                </c:pt>
                <c:pt idx="149">
                  <c:v>53</c:v>
                </c:pt>
                <c:pt idx="150">
                  <c:v>53</c:v>
                </c:pt>
                <c:pt idx="151">
                  <c:v>53</c:v>
                </c:pt>
                <c:pt idx="152">
                  <c:v>53</c:v>
                </c:pt>
                <c:pt idx="153">
                  <c:v>53</c:v>
                </c:pt>
                <c:pt idx="154">
                  <c:v>53</c:v>
                </c:pt>
                <c:pt idx="155">
                  <c:v>53</c:v>
                </c:pt>
                <c:pt idx="156">
                  <c:v>53</c:v>
                </c:pt>
                <c:pt idx="157">
                  <c:v>51</c:v>
                </c:pt>
                <c:pt idx="158">
                  <c:v>49.5</c:v>
                </c:pt>
                <c:pt idx="159">
                  <c:v>49</c:v>
                </c:pt>
                <c:pt idx="160">
                  <c:v>48.5</c:v>
                </c:pt>
                <c:pt idx="161">
                  <c:v>47.5</c:v>
                </c:pt>
                <c:pt idx="162">
                  <c:v>47</c:v>
                </c:pt>
                <c:pt idx="163">
                  <c:v>47</c:v>
                </c:pt>
                <c:pt idx="164">
                  <c:v>47</c:v>
                </c:pt>
                <c:pt idx="165">
                  <c:v>47</c:v>
                </c:pt>
                <c:pt idx="166">
                  <c:v>47</c:v>
                </c:pt>
                <c:pt idx="167">
                  <c:v>47</c:v>
                </c:pt>
                <c:pt idx="168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3F-4CB8-B671-C8D9A32DB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4777072"/>
        <c:axId val="564771496"/>
      </c:lineChart>
      <c:lineChart>
        <c:grouping val="standard"/>
        <c:varyColors val="0"/>
        <c:ser>
          <c:idx val="2"/>
          <c:order val="2"/>
          <c:tx>
            <c:v>Ratio</c:v>
          </c:tx>
          <c:spPr>
            <a:ln w="28575" cap="rnd">
              <a:solidFill>
                <a:srgbClr val="0070C0"/>
              </a:solidFill>
              <a:prstDash val="lgDash"/>
              <a:round/>
            </a:ln>
            <a:effectLst/>
          </c:spPr>
          <c:marker>
            <c:symbol val="none"/>
          </c:marker>
          <c:val>
            <c:numRef>
              <c:f>'Graphs (2)'!$D$3:$D$171</c:f>
              <c:numCache>
                <c:formatCode>General</c:formatCode>
                <c:ptCount val="169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0.27118644067796605</c:v>
                </c:pt>
                <c:pt idx="5">
                  <c:v>0.2931034482758621</c:v>
                </c:pt>
                <c:pt idx="6">
                  <c:v>0.2931034482758621</c:v>
                </c:pt>
                <c:pt idx="7">
                  <c:v>0.2931034482758621</c:v>
                </c:pt>
                <c:pt idx="8">
                  <c:v>0.2931034482758621</c:v>
                </c:pt>
                <c:pt idx="9">
                  <c:v>0.2931034482758621</c:v>
                </c:pt>
                <c:pt idx="10">
                  <c:v>0.2931034482758621</c:v>
                </c:pt>
                <c:pt idx="11">
                  <c:v>0.2931034482758621</c:v>
                </c:pt>
                <c:pt idx="12">
                  <c:v>0.33928571428571419</c:v>
                </c:pt>
                <c:pt idx="13">
                  <c:v>0.33928571428571419</c:v>
                </c:pt>
                <c:pt idx="14">
                  <c:v>0.33928571428571419</c:v>
                </c:pt>
                <c:pt idx="15">
                  <c:v>0.33928571428571419</c:v>
                </c:pt>
                <c:pt idx="16">
                  <c:v>0.33928571428571419</c:v>
                </c:pt>
                <c:pt idx="17">
                  <c:v>0.33928571428571419</c:v>
                </c:pt>
                <c:pt idx="18">
                  <c:v>0.33928571428571419</c:v>
                </c:pt>
                <c:pt idx="19">
                  <c:v>0.33928571428571419</c:v>
                </c:pt>
                <c:pt idx="20">
                  <c:v>0.33928571428571419</c:v>
                </c:pt>
                <c:pt idx="21">
                  <c:v>0.33928571428571419</c:v>
                </c:pt>
                <c:pt idx="22">
                  <c:v>0.33928571428571419</c:v>
                </c:pt>
                <c:pt idx="23">
                  <c:v>0.33928571428571419</c:v>
                </c:pt>
                <c:pt idx="24">
                  <c:v>0.33333333333333326</c:v>
                </c:pt>
                <c:pt idx="25">
                  <c:v>0.33333333333333326</c:v>
                </c:pt>
                <c:pt idx="26">
                  <c:v>0.33333333333333326</c:v>
                </c:pt>
                <c:pt idx="27">
                  <c:v>0.33333333333333326</c:v>
                </c:pt>
                <c:pt idx="28">
                  <c:v>0.33333333333333326</c:v>
                </c:pt>
                <c:pt idx="29">
                  <c:v>0.33333333333333326</c:v>
                </c:pt>
                <c:pt idx="30">
                  <c:v>0.33333333333333326</c:v>
                </c:pt>
                <c:pt idx="31">
                  <c:v>0.33333333333333326</c:v>
                </c:pt>
                <c:pt idx="32">
                  <c:v>0.33333333333333326</c:v>
                </c:pt>
                <c:pt idx="33">
                  <c:v>0.33333333333333326</c:v>
                </c:pt>
                <c:pt idx="34">
                  <c:v>0.33333333333333326</c:v>
                </c:pt>
                <c:pt idx="35">
                  <c:v>0.33333333333333326</c:v>
                </c:pt>
                <c:pt idx="36">
                  <c:v>0.33333333333333326</c:v>
                </c:pt>
                <c:pt idx="37">
                  <c:v>0.33333333333333326</c:v>
                </c:pt>
                <c:pt idx="38">
                  <c:v>0.31481481481481488</c:v>
                </c:pt>
                <c:pt idx="39">
                  <c:v>0.31481481481481488</c:v>
                </c:pt>
                <c:pt idx="40">
                  <c:v>0.29629629629629628</c:v>
                </c:pt>
                <c:pt idx="41">
                  <c:v>0.29629629629629628</c:v>
                </c:pt>
                <c:pt idx="42">
                  <c:v>0.29629629629629628</c:v>
                </c:pt>
                <c:pt idx="43">
                  <c:v>0.29629629629629628</c:v>
                </c:pt>
                <c:pt idx="44">
                  <c:v>0.29629629629629628</c:v>
                </c:pt>
                <c:pt idx="45">
                  <c:v>0.29629629629629628</c:v>
                </c:pt>
                <c:pt idx="46">
                  <c:v>0.29629629629629628</c:v>
                </c:pt>
                <c:pt idx="47">
                  <c:v>0.29629629629629628</c:v>
                </c:pt>
                <c:pt idx="48">
                  <c:v>0.29629629629629628</c:v>
                </c:pt>
                <c:pt idx="49">
                  <c:v>0.29629629629629628</c:v>
                </c:pt>
                <c:pt idx="50">
                  <c:v>0.29629629629629628</c:v>
                </c:pt>
                <c:pt idx="51">
                  <c:v>0.29629629629629628</c:v>
                </c:pt>
                <c:pt idx="52">
                  <c:v>0.29629629629629628</c:v>
                </c:pt>
                <c:pt idx="53">
                  <c:v>0.29629629629629628</c:v>
                </c:pt>
                <c:pt idx="54">
                  <c:v>0.29629629629629628</c:v>
                </c:pt>
                <c:pt idx="55">
                  <c:v>0.29629629629629628</c:v>
                </c:pt>
                <c:pt idx="56">
                  <c:v>0.29629629629629628</c:v>
                </c:pt>
                <c:pt idx="57">
                  <c:v>0.29629629629629628</c:v>
                </c:pt>
                <c:pt idx="58">
                  <c:v>0.29629629629629628</c:v>
                </c:pt>
                <c:pt idx="59">
                  <c:v>0.29629629629629628</c:v>
                </c:pt>
                <c:pt idx="60">
                  <c:v>0.29629629629629628</c:v>
                </c:pt>
                <c:pt idx="61">
                  <c:v>0.320754716981132</c:v>
                </c:pt>
                <c:pt idx="62">
                  <c:v>0.320754716981132</c:v>
                </c:pt>
                <c:pt idx="63">
                  <c:v>0.320754716981132</c:v>
                </c:pt>
                <c:pt idx="64">
                  <c:v>0.320754716981132</c:v>
                </c:pt>
                <c:pt idx="65">
                  <c:v>0.320754716981132</c:v>
                </c:pt>
                <c:pt idx="66">
                  <c:v>0.320754716981132</c:v>
                </c:pt>
                <c:pt idx="67">
                  <c:v>0.33962264150943389</c:v>
                </c:pt>
                <c:pt idx="68">
                  <c:v>0.33962264150943389</c:v>
                </c:pt>
                <c:pt idx="69">
                  <c:v>0.33962264150943389</c:v>
                </c:pt>
                <c:pt idx="70">
                  <c:v>0.33962264150943389</c:v>
                </c:pt>
                <c:pt idx="71">
                  <c:v>0.33962264150943389</c:v>
                </c:pt>
                <c:pt idx="72">
                  <c:v>0.33962264150943389</c:v>
                </c:pt>
                <c:pt idx="73">
                  <c:v>0.37735849056603765</c:v>
                </c:pt>
                <c:pt idx="74">
                  <c:v>0.37735849056603765</c:v>
                </c:pt>
                <c:pt idx="75">
                  <c:v>0.32727272727272738</c:v>
                </c:pt>
                <c:pt idx="76">
                  <c:v>0.32727272727272738</c:v>
                </c:pt>
                <c:pt idx="77">
                  <c:v>0.3035714285714286</c:v>
                </c:pt>
                <c:pt idx="78">
                  <c:v>0.3035714285714286</c:v>
                </c:pt>
                <c:pt idx="79">
                  <c:v>0.3035714285714286</c:v>
                </c:pt>
                <c:pt idx="80">
                  <c:v>0.3035714285714286</c:v>
                </c:pt>
                <c:pt idx="81">
                  <c:v>0.3035714285714286</c:v>
                </c:pt>
                <c:pt idx="82">
                  <c:v>0.30000000000000004</c:v>
                </c:pt>
                <c:pt idx="83">
                  <c:v>0.24242424242424243</c:v>
                </c:pt>
                <c:pt idx="84">
                  <c:v>0.17142857142857149</c:v>
                </c:pt>
                <c:pt idx="85">
                  <c:v>0.17142857142857149</c:v>
                </c:pt>
                <c:pt idx="86">
                  <c:v>0.17142857142857149</c:v>
                </c:pt>
                <c:pt idx="87">
                  <c:v>0.17142857142857149</c:v>
                </c:pt>
                <c:pt idx="88">
                  <c:v>0.16666666666666674</c:v>
                </c:pt>
                <c:pt idx="89">
                  <c:v>0.16666666666666674</c:v>
                </c:pt>
                <c:pt idx="90">
                  <c:v>0.16666666666666674</c:v>
                </c:pt>
                <c:pt idx="91">
                  <c:v>0.16666666666666674</c:v>
                </c:pt>
                <c:pt idx="92">
                  <c:v>0.16216216216216206</c:v>
                </c:pt>
                <c:pt idx="93">
                  <c:v>0.16216216216216206</c:v>
                </c:pt>
                <c:pt idx="94">
                  <c:v>0.16216216216216206</c:v>
                </c:pt>
                <c:pt idx="95">
                  <c:v>0.16216216216216206</c:v>
                </c:pt>
                <c:pt idx="96">
                  <c:v>0.16216216216216206</c:v>
                </c:pt>
                <c:pt idx="97">
                  <c:v>0.15999999999999992</c:v>
                </c:pt>
                <c:pt idx="98">
                  <c:v>0.15999999999999992</c:v>
                </c:pt>
                <c:pt idx="99">
                  <c:v>0.15999999999999992</c:v>
                </c:pt>
                <c:pt idx="100">
                  <c:v>0.15999999999999992</c:v>
                </c:pt>
                <c:pt idx="101">
                  <c:v>0.15999999999999992</c:v>
                </c:pt>
                <c:pt idx="102">
                  <c:v>0.15789473684210531</c:v>
                </c:pt>
                <c:pt idx="103">
                  <c:v>0.15789473684210531</c:v>
                </c:pt>
                <c:pt idx="104">
                  <c:v>0.15789473684210531</c:v>
                </c:pt>
                <c:pt idx="105">
                  <c:v>0.15789473684210531</c:v>
                </c:pt>
                <c:pt idx="106">
                  <c:v>9.7560975609756184E-2</c:v>
                </c:pt>
                <c:pt idx="107">
                  <c:v>9.7560975609756184E-2</c:v>
                </c:pt>
                <c:pt idx="108">
                  <c:v>0.12195121951219523</c:v>
                </c:pt>
                <c:pt idx="109">
                  <c:v>0.12195121951219523</c:v>
                </c:pt>
                <c:pt idx="110">
                  <c:v>0.12195121951219523</c:v>
                </c:pt>
                <c:pt idx="111">
                  <c:v>0.11904761904761907</c:v>
                </c:pt>
                <c:pt idx="112">
                  <c:v>0.11904761904761907</c:v>
                </c:pt>
                <c:pt idx="113">
                  <c:v>0.11627906976744184</c:v>
                </c:pt>
                <c:pt idx="114">
                  <c:v>0.11494252873563227</c:v>
                </c:pt>
                <c:pt idx="115">
                  <c:v>0.11494252873563227</c:v>
                </c:pt>
                <c:pt idx="116">
                  <c:v>0.11494252873563227</c:v>
                </c:pt>
                <c:pt idx="117">
                  <c:v>0.11494252873563227</c:v>
                </c:pt>
                <c:pt idx="118">
                  <c:v>0.11627906976744184</c:v>
                </c:pt>
                <c:pt idx="119">
                  <c:v>0.11904761904761907</c:v>
                </c:pt>
                <c:pt idx="120">
                  <c:v>0.11904761904761907</c:v>
                </c:pt>
                <c:pt idx="121">
                  <c:v>0.11904761904761907</c:v>
                </c:pt>
                <c:pt idx="122">
                  <c:v>0.11904761904761907</c:v>
                </c:pt>
                <c:pt idx="123">
                  <c:v>0.11904761904761907</c:v>
                </c:pt>
                <c:pt idx="124">
                  <c:v>0.11904761904761907</c:v>
                </c:pt>
                <c:pt idx="125">
                  <c:v>0.11904761904761907</c:v>
                </c:pt>
                <c:pt idx="126">
                  <c:v>0.11904761904761907</c:v>
                </c:pt>
                <c:pt idx="127">
                  <c:v>0.14634146341463405</c:v>
                </c:pt>
                <c:pt idx="128">
                  <c:v>0.14999999999999991</c:v>
                </c:pt>
                <c:pt idx="129">
                  <c:v>0.17500000000000004</c:v>
                </c:pt>
                <c:pt idx="130">
                  <c:v>0.17500000000000004</c:v>
                </c:pt>
                <c:pt idx="131">
                  <c:v>0.17500000000000004</c:v>
                </c:pt>
                <c:pt idx="132">
                  <c:v>0.17500000000000004</c:v>
                </c:pt>
                <c:pt idx="133">
                  <c:v>0.17500000000000004</c:v>
                </c:pt>
                <c:pt idx="134">
                  <c:v>0.17500000000000004</c:v>
                </c:pt>
                <c:pt idx="135">
                  <c:v>0.17500000000000004</c:v>
                </c:pt>
                <c:pt idx="136">
                  <c:v>0.17500000000000004</c:v>
                </c:pt>
                <c:pt idx="137">
                  <c:v>0.15853658536585358</c:v>
                </c:pt>
                <c:pt idx="138">
                  <c:v>0.14606741573033699</c:v>
                </c:pt>
                <c:pt idx="139">
                  <c:v>0.14606741573033699</c:v>
                </c:pt>
                <c:pt idx="140">
                  <c:v>0.14444444444444438</c:v>
                </c:pt>
                <c:pt idx="141">
                  <c:v>0.14444444444444438</c:v>
                </c:pt>
                <c:pt idx="142">
                  <c:v>0.14444444444444438</c:v>
                </c:pt>
                <c:pt idx="143">
                  <c:v>0.13978494623655924</c:v>
                </c:pt>
                <c:pt idx="144">
                  <c:v>0.13978494623655924</c:v>
                </c:pt>
                <c:pt idx="145">
                  <c:v>0.13978494623655924</c:v>
                </c:pt>
                <c:pt idx="146">
                  <c:v>0.13978494623655924</c:v>
                </c:pt>
                <c:pt idx="147">
                  <c:v>0.13978494623655924</c:v>
                </c:pt>
                <c:pt idx="148">
                  <c:v>0.13978494623655924</c:v>
                </c:pt>
                <c:pt idx="149">
                  <c:v>0.13978494623655924</c:v>
                </c:pt>
                <c:pt idx="150">
                  <c:v>0.13978494623655924</c:v>
                </c:pt>
                <c:pt idx="151">
                  <c:v>0.13978494623655924</c:v>
                </c:pt>
                <c:pt idx="152">
                  <c:v>0.15217391304347827</c:v>
                </c:pt>
                <c:pt idx="153">
                  <c:v>0.16483516483516492</c:v>
                </c:pt>
                <c:pt idx="154">
                  <c:v>0.16483516483516492</c:v>
                </c:pt>
                <c:pt idx="155">
                  <c:v>0.16483516483516492</c:v>
                </c:pt>
                <c:pt idx="156">
                  <c:v>0.16483516483516492</c:v>
                </c:pt>
                <c:pt idx="157">
                  <c:v>0.17241379310344818</c:v>
                </c:pt>
                <c:pt idx="158">
                  <c:v>0.1785714285714286</c:v>
                </c:pt>
                <c:pt idx="159">
                  <c:v>0.18072289156626509</c:v>
                </c:pt>
                <c:pt idx="160">
                  <c:v>0.18292682926829262</c:v>
                </c:pt>
                <c:pt idx="161">
                  <c:v>0.1875</c:v>
                </c:pt>
                <c:pt idx="162">
                  <c:v>0.18987341772151889</c:v>
                </c:pt>
                <c:pt idx="163">
                  <c:v>0.18987341772151889</c:v>
                </c:pt>
                <c:pt idx="164">
                  <c:v>0.18987341772151889</c:v>
                </c:pt>
                <c:pt idx="165">
                  <c:v>0.18987341772151889</c:v>
                </c:pt>
                <c:pt idx="166">
                  <c:v>0.18987341772151889</c:v>
                </c:pt>
                <c:pt idx="167">
                  <c:v>0.18987341772151889</c:v>
                </c:pt>
                <c:pt idx="168">
                  <c:v>0.19999999999999996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3F-4CB8-B671-C8D9A32DB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3720552"/>
        <c:axId val="833703168"/>
      </c:lineChart>
      <c:dateAx>
        <c:axId val="564777072"/>
        <c:scaling>
          <c:orientation val="minMax"/>
        </c:scaling>
        <c:delete val="0"/>
        <c:axPos val="b"/>
        <c:numFmt formatCode="mmm\-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64771496"/>
        <c:crosses val="autoZero"/>
        <c:auto val="1"/>
        <c:lblOffset val="100"/>
        <c:baseTimeUnit val="days"/>
        <c:majorUnit val="3"/>
        <c:majorTimeUnit val="months"/>
      </c:dateAx>
      <c:valAx>
        <c:axId val="564771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GB"/>
                  <a:t>Million US$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64777072"/>
        <c:crosses val="autoZero"/>
        <c:crossBetween val="between"/>
      </c:valAx>
      <c:valAx>
        <c:axId val="8337031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GB"/>
                  <a:t>Premium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33720552"/>
        <c:crosses val="max"/>
        <c:crossBetween val="between"/>
      </c:valAx>
      <c:catAx>
        <c:axId val="833720552"/>
        <c:scaling>
          <c:orientation val="minMax"/>
        </c:scaling>
        <c:delete val="1"/>
        <c:axPos val="b"/>
        <c:majorTickMark val="out"/>
        <c:minorTickMark val="none"/>
        <c:tickLblPos val="nextTo"/>
        <c:crossAx val="8337031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6890E1-32F7-4BB9-BD7D-BAEC8E384EE8}" type="datetime1">
              <a:rPr lang="en-US" altLang="en-US"/>
              <a:pPr/>
              <a:t>6/11/2023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D80652-3E7B-4F31-9135-E9386C8A8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444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EFDF52-FA57-44AE-B620-D0CF8AD5C1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9292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398154"/>
            <a:ext cx="7855028" cy="48315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07814"/>
            <a:ext cx="78550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80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345D86-D420-FF49-8849-9F3A0AD28E5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99497" y="2031999"/>
            <a:ext cx="5453299" cy="44195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13C4F8A-2C62-7940-AF89-BC96A69A4ECF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739763" cy="720000"/>
          </a:xfrm>
          <a:custGeom>
            <a:avLst/>
            <a:gdLst/>
            <a:ahLst/>
            <a:cxnLst>
              <a:cxn ang="0">
                <a:pos x="1012" y="0"/>
              </a:cxn>
              <a:cxn ang="0">
                <a:pos x="506" y="0"/>
              </a:cxn>
              <a:cxn ang="0">
                <a:pos x="0" y="0"/>
              </a:cxn>
              <a:cxn ang="0">
                <a:pos x="0" y="506"/>
              </a:cxn>
              <a:cxn ang="0">
                <a:pos x="0" y="1013"/>
              </a:cxn>
              <a:cxn ang="0">
                <a:pos x="506" y="1013"/>
              </a:cxn>
              <a:cxn ang="0">
                <a:pos x="506" y="506"/>
              </a:cxn>
              <a:cxn ang="0">
                <a:pos x="1012" y="506"/>
              </a:cxn>
              <a:cxn ang="0">
                <a:pos x="1012" y="0"/>
              </a:cxn>
            </a:cxnLst>
            <a:rect l="0" t="0" r="r" b="b"/>
            <a:pathLst>
              <a:path w="1012" h="1013">
                <a:moveTo>
                  <a:pt x="1012" y="0"/>
                </a:moveTo>
                <a:lnTo>
                  <a:pt x="506" y="0"/>
                </a:lnTo>
                <a:lnTo>
                  <a:pt x="0" y="0"/>
                </a:lnTo>
                <a:lnTo>
                  <a:pt x="0" y="506"/>
                </a:lnTo>
                <a:lnTo>
                  <a:pt x="0" y="1013"/>
                </a:lnTo>
                <a:lnTo>
                  <a:pt x="506" y="1013"/>
                </a:lnTo>
                <a:lnTo>
                  <a:pt x="506" y="506"/>
                </a:lnTo>
                <a:lnTo>
                  <a:pt x="1012" y="506"/>
                </a:lnTo>
                <a:lnTo>
                  <a:pt x="1012" y="0"/>
                </a:lnTo>
                <a:close/>
              </a:path>
            </a:pathLst>
          </a:custGeom>
          <a:solidFill>
            <a:srgbClr val="B0AAA7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496A52-D758-0B4A-89BF-3CD4F599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1076673"/>
            <a:ext cx="11315248" cy="78554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1ADA29-50F7-A347-969E-20006A64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47" y="2032000"/>
            <a:ext cx="5658453" cy="4419600"/>
          </a:xfrm>
        </p:spPr>
        <p:txBody>
          <a:bodyPr/>
          <a:lstStyle>
            <a:lvl1pPr marL="134541" indent="-134541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1pPr>
            <a:lvl2pPr marL="260747" indent="-125016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2pPr>
            <a:lvl3pPr marL="403622" indent="-141685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3pPr>
            <a:lvl4pPr marL="534591" indent="-129779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4pPr>
            <a:lvl5pPr marL="673894" indent="-138113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8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pos="301" userDrawn="1">
          <p15:clr>
            <a:srgbClr val="FBAE40"/>
          </p15:clr>
        </p15:guide>
        <p15:guide id="3" pos="737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8A2972-5213-5442-88A2-6EC48F465D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4914" y="4600915"/>
            <a:ext cx="2257084" cy="22570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09B93E9-946F-6845-8402-931426E9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7" y="5107276"/>
            <a:ext cx="8565776" cy="515216"/>
          </a:xfrm>
        </p:spPr>
        <p:txBody>
          <a:bodyPr anchor="b"/>
          <a:lstStyle>
            <a:lvl1pPr algn="l">
              <a:defRPr sz="15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B72CCB6-2CD4-EF46-AEC6-D480E2696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547" y="1076672"/>
            <a:ext cx="11449653" cy="383532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E0B6D0F-76A7-FD4E-9B91-21EA5661F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547" y="5684838"/>
            <a:ext cx="8565776" cy="73169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F9A11334-6E9C-1F48-80CA-4CFE15157AD1}"/>
              </a:ext>
            </a:extLst>
          </p:cNvPr>
          <p:cNvSpPr>
            <a:spLocks/>
          </p:cNvSpPr>
          <p:nvPr userDrawn="1"/>
        </p:nvSpPr>
        <p:spPr bwMode="auto">
          <a:xfrm>
            <a:off x="-1633" y="81"/>
            <a:ext cx="739763" cy="720000"/>
          </a:xfrm>
          <a:custGeom>
            <a:avLst/>
            <a:gdLst/>
            <a:ahLst/>
            <a:cxnLst>
              <a:cxn ang="0">
                <a:pos x="1012" y="0"/>
              </a:cxn>
              <a:cxn ang="0">
                <a:pos x="506" y="0"/>
              </a:cxn>
              <a:cxn ang="0">
                <a:pos x="0" y="0"/>
              </a:cxn>
              <a:cxn ang="0">
                <a:pos x="0" y="506"/>
              </a:cxn>
              <a:cxn ang="0">
                <a:pos x="0" y="1013"/>
              </a:cxn>
              <a:cxn ang="0">
                <a:pos x="506" y="1013"/>
              </a:cxn>
              <a:cxn ang="0">
                <a:pos x="506" y="506"/>
              </a:cxn>
              <a:cxn ang="0">
                <a:pos x="1012" y="506"/>
              </a:cxn>
              <a:cxn ang="0">
                <a:pos x="1012" y="0"/>
              </a:cxn>
            </a:cxnLst>
            <a:rect l="0" t="0" r="r" b="b"/>
            <a:pathLst>
              <a:path w="1012" h="1013">
                <a:moveTo>
                  <a:pt x="1012" y="0"/>
                </a:moveTo>
                <a:lnTo>
                  <a:pt x="506" y="0"/>
                </a:lnTo>
                <a:lnTo>
                  <a:pt x="0" y="0"/>
                </a:lnTo>
                <a:lnTo>
                  <a:pt x="0" y="506"/>
                </a:lnTo>
                <a:lnTo>
                  <a:pt x="0" y="1013"/>
                </a:lnTo>
                <a:lnTo>
                  <a:pt x="506" y="1013"/>
                </a:lnTo>
                <a:lnTo>
                  <a:pt x="506" y="506"/>
                </a:lnTo>
                <a:lnTo>
                  <a:pt x="1012" y="506"/>
                </a:lnTo>
                <a:lnTo>
                  <a:pt x="1012" y="0"/>
                </a:lnTo>
                <a:close/>
              </a:path>
            </a:pathLst>
          </a:custGeom>
          <a:solidFill>
            <a:srgbClr val="B0AAA7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665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79" userDrawn="1">
          <p15:clr>
            <a:srgbClr val="FBAE40"/>
          </p15:clr>
        </p15:guide>
        <p15:guide id="3" pos="30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9B93E9-946F-6845-8402-931426E9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7" y="5107276"/>
            <a:ext cx="8565776" cy="515216"/>
          </a:xfrm>
        </p:spPr>
        <p:txBody>
          <a:bodyPr anchor="b"/>
          <a:lstStyle>
            <a:lvl1pPr algn="l">
              <a:defRPr sz="15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B72CCB6-2CD4-EF46-AEC6-D480E2696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547" y="1076672"/>
            <a:ext cx="11449653" cy="383532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E0B6D0F-76A7-FD4E-9B91-21EA5661F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547" y="5684838"/>
            <a:ext cx="8565776" cy="73169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F9A11334-6E9C-1F48-80CA-4CFE15157AD1}"/>
              </a:ext>
            </a:extLst>
          </p:cNvPr>
          <p:cNvSpPr>
            <a:spLocks/>
          </p:cNvSpPr>
          <p:nvPr userDrawn="1"/>
        </p:nvSpPr>
        <p:spPr bwMode="auto">
          <a:xfrm>
            <a:off x="-1633" y="81"/>
            <a:ext cx="739763" cy="720000"/>
          </a:xfrm>
          <a:custGeom>
            <a:avLst/>
            <a:gdLst/>
            <a:ahLst/>
            <a:cxnLst>
              <a:cxn ang="0">
                <a:pos x="1012" y="0"/>
              </a:cxn>
              <a:cxn ang="0">
                <a:pos x="506" y="0"/>
              </a:cxn>
              <a:cxn ang="0">
                <a:pos x="0" y="0"/>
              </a:cxn>
              <a:cxn ang="0">
                <a:pos x="0" y="506"/>
              </a:cxn>
              <a:cxn ang="0">
                <a:pos x="0" y="1013"/>
              </a:cxn>
              <a:cxn ang="0">
                <a:pos x="506" y="1013"/>
              </a:cxn>
              <a:cxn ang="0">
                <a:pos x="506" y="506"/>
              </a:cxn>
              <a:cxn ang="0">
                <a:pos x="1012" y="506"/>
              </a:cxn>
              <a:cxn ang="0">
                <a:pos x="1012" y="0"/>
              </a:cxn>
            </a:cxnLst>
            <a:rect l="0" t="0" r="r" b="b"/>
            <a:pathLst>
              <a:path w="1012" h="1013">
                <a:moveTo>
                  <a:pt x="1012" y="0"/>
                </a:moveTo>
                <a:lnTo>
                  <a:pt x="506" y="0"/>
                </a:lnTo>
                <a:lnTo>
                  <a:pt x="0" y="0"/>
                </a:lnTo>
                <a:lnTo>
                  <a:pt x="0" y="506"/>
                </a:lnTo>
                <a:lnTo>
                  <a:pt x="0" y="1013"/>
                </a:lnTo>
                <a:lnTo>
                  <a:pt x="506" y="1013"/>
                </a:lnTo>
                <a:lnTo>
                  <a:pt x="506" y="506"/>
                </a:lnTo>
                <a:lnTo>
                  <a:pt x="1012" y="506"/>
                </a:lnTo>
                <a:lnTo>
                  <a:pt x="1012" y="0"/>
                </a:lnTo>
                <a:close/>
              </a:path>
            </a:pathLst>
          </a:custGeom>
          <a:solidFill>
            <a:srgbClr val="B0AAA7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540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79" userDrawn="1">
          <p15:clr>
            <a:srgbClr val="FBAE40"/>
          </p15:clr>
        </p15:guide>
        <p15:guide id="3" pos="30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09458" y="2547717"/>
            <a:ext cx="6498772" cy="1762566"/>
          </a:xfrm>
        </p:spPr>
        <p:txBody>
          <a:bodyPr anchor="ctr" anchorCtr="0"/>
          <a:lstStyle>
            <a:lvl1pPr marL="0" indent="0" algn="ctr">
              <a:buNone/>
              <a:defRPr lang="en-US" sz="2000" smtClean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Bayes Business School</a:t>
            </a:r>
          </a:p>
          <a:p>
            <a:pPr lvl="0"/>
            <a:r>
              <a:rPr lang="en-US" dirty="0"/>
              <a:t>(formerly Cass)</a:t>
            </a:r>
          </a:p>
          <a:p>
            <a:pPr lvl="0"/>
            <a:r>
              <a:rPr lang="en-US" dirty="0"/>
              <a:t>106 </a:t>
            </a:r>
            <a:r>
              <a:rPr lang="en-US" dirty="0" err="1"/>
              <a:t>Bunhill</a:t>
            </a:r>
            <a:r>
              <a:rPr lang="en-US" dirty="0"/>
              <a:t> Row</a:t>
            </a:r>
          </a:p>
          <a:p>
            <a:pPr lvl="0"/>
            <a:r>
              <a:rPr lang="en-US" dirty="0"/>
              <a:t>London EC1Y 8TZ</a:t>
            </a:r>
          </a:p>
          <a:p>
            <a:pPr lvl="0"/>
            <a:r>
              <a:rPr lang="en-US" dirty="0"/>
              <a:t>Tel + 44 (0)20 7040 8600</a:t>
            </a:r>
          </a:p>
          <a:p>
            <a:pPr lvl="0"/>
            <a:r>
              <a:rPr lang="en-US" dirty="0" err="1"/>
              <a:t>bayes.city.ac.uk</a:t>
            </a:r>
            <a:endParaRPr lang="en-US" dirty="0"/>
          </a:p>
        </p:txBody>
      </p:sp>
      <p:sp>
        <p:nvSpPr>
          <p:cNvPr id="25" name="AutoShape 3"/>
          <p:cNvSpPr>
            <a:spLocks noChangeAspect="1" noChangeArrowheads="1" noTextEdit="1"/>
          </p:cNvSpPr>
          <p:nvPr/>
        </p:nvSpPr>
        <p:spPr bwMode="auto">
          <a:xfrm>
            <a:off x="4271798" y="3249095"/>
            <a:ext cx="3936572" cy="2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07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0888"/>
            <a:ext cx="7870371" cy="1008112"/>
          </a:xfrm>
          <a:noFill/>
        </p:spPr>
        <p:txBody>
          <a:bodyPr anchor="ctr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0" y="3556049"/>
            <a:ext cx="7870371" cy="881062"/>
          </a:xfrm>
          <a:noFill/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6BB46-615C-864A-AB74-6E6500D8B82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-1" y="6381549"/>
            <a:ext cx="7870371" cy="311082"/>
          </a:xfrm>
          <a:noFill/>
        </p:spPr>
        <p:txBody>
          <a:bodyPr anchor="ctr"/>
          <a:lstStyle>
            <a:lvl1pPr marL="0" indent="0" algn="ctr">
              <a:buNone/>
              <a:defRPr sz="1200">
                <a:solidFill>
                  <a:srgbClr val="999999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dirty="0"/>
              <a:t>Bayes Business School (formerly Cass)</a:t>
            </a:r>
          </a:p>
        </p:txBody>
      </p:sp>
    </p:spTree>
    <p:extLst>
      <p:ext uri="{BB962C8B-B14F-4D97-AF65-F5344CB8AC3E}">
        <p14:creationId xmlns:p14="http://schemas.microsoft.com/office/powerpoint/2010/main" val="165989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89DF3B3-CB51-0841-9988-2C74B62B9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398154"/>
            <a:ext cx="5758543" cy="48315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6AA18C7-22AE-6F47-9EF7-4EA3DA141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307814"/>
            <a:ext cx="575854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5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2870EF4-331B-1641-B431-89065301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0888"/>
            <a:ext cx="5769429" cy="1008112"/>
          </a:xfrm>
          <a:noFill/>
        </p:spPr>
        <p:txBody>
          <a:bodyPr anchor="ctr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889D59F-9699-EC45-9CCC-C83B922D8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556049"/>
            <a:ext cx="5769429" cy="881062"/>
          </a:xfrm>
          <a:noFill/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D951E-9554-8F4A-A8DB-C0A96A57E94A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0" y="6381549"/>
            <a:ext cx="5769430" cy="311082"/>
          </a:xfrm>
          <a:noFill/>
        </p:spPr>
        <p:txBody>
          <a:bodyPr anchor="ctr"/>
          <a:lstStyle>
            <a:lvl1pPr marL="0" indent="0" algn="ctr">
              <a:buNone/>
              <a:defRPr sz="1200">
                <a:solidFill>
                  <a:srgbClr val="999999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dirty="0"/>
              <a:t>Bayes Business School (formerly Cass)</a:t>
            </a:r>
          </a:p>
        </p:txBody>
      </p:sp>
    </p:spTree>
    <p:extLst>
      <p:ext uri="{BB962C8B-B14F-4D97-AF65-F5344CB8AC3E}">
        <p14:creationId xmlns:p14="http://schemas.microsoft.com/office/powerpoint/2010/main" val="3277477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04" userDrawn="1">
          <p15:clr>
            <a:srgbClr val="FBAE40"/>
          </p15:clr>
        </p15:guide>
        <p15:guide id="3" pos="7076" userDrawn="1">
          <p15:clr>
            <a:srgbClr val="FBAE40"/>
          </p15:clr>
        </p15:guide>
        <p15:guide id="4" pos="907" userDrawn="1">
          <p15:clr>
            <a:srgbClr val="FBAE40"/>
          </p15:clr>
        </p15:guide>
        <p15:guide id="5" pos="677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7D8BBE-46B7-FD44-9002-8CE21D66B9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4914" y="4600915"/>
            <a:ext cx="2257084" cy="22570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48" y="1076673"/>
            <a:ext cx="11315248" cy="78554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47" y="2032000"/>
            <a:ext cx="9497367" cy="4419600"/>
          </a:xfrm>
        </p:spPr>
        <p:txBody>
          <a:bodyPr/>
          <a:lstStyle>
            <a:lvl1pPr marL="134541" indent="-134541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1pPr>
            <a:lvl2pPr marL="260747" indent="-125016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2pPr>
            <a:lvl3pPr marL="403622" indent="-141685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3pPr>
            <a:lvl4pPr marL="534591" indent="-129779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4pPr>
            <a:lvl5pPr marL="673894" indent="-138113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AB6B20-3894-8747-812B-5A06C85618D6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739763" cy="720000"/>
          </a:xfrm>
          <a:custGeom>
            <a:avLst/>
            <a:gdLst/>
            <a:ahLst/>
            <a:cxnLst>
              <a:cxn ang="0">
                <a:pos x="1012" y="0"/>
              </a:cxn>
              <a:cxn ang="0">
                <a:pos x="506" y="0"/>
              </a:cxn>
              <a:cxn ang="0">
                <a:pos x="0" y="0"/>
              </a:cxn>
              <a:cxn ang="0">
                <a:pos x="0" y="506"/>
              </a:cxn>
              <a:cxn ang="0">
                <a:pos x="0" y="1013"/>
              </a:cxn>
              <a:cxn ang="0">
                <a:pos x="506" y="1013"/>
              </a:cxn>
              <a:cxn ang="0">
                <a:pos x="506" y="506"/>
              </a:cxn>
              <a:cxn ang="0">
                <a:pos x="1012" y="506"/>
              </a:cxn>
              <a:cxn ang="0">
                <a:pos x="1012" y="0"/>
              </a:cxn>
            </a:cxnLst>
            <a:rect l="0" t="0" r="r" b="b"/>
            <a:pathLst>
              <a:path w="1012" h="1013">
                <a:moveTo>
                  <a:pt x="1012" y="0"/>
                </a:moveTo>
                <a:lnTo>
                  <a:pt x="506" y="0"/>
                </a:lnTo>
                <a:lnTo>
                  <a:pt x="0" y="0"/>
                </a:lnTo>
                <a:lnTo>
                  <a:pt x="0" y="506"/>
                </a:lnTo>
                <a:lnTo>
                  <a:pt x="0" y="1013"/>
                </a:lnTo>
                <a:lnTo>
                  <a:pt x="506" y="1013"/>
                </a:lnTo>
                <a:lnTo>
                  <a:pt x="506" y="506"/>
                </a:lnTo>
                <a:lnTo>
                  <a:pt x="1012" y="506"/>
                </a:lnTo>
                <a:lnTo>
                  <a:pt x="1012" y="0"/>
                </a:lnTo>
                <a:close/>
              </a:path>
            </a:pathLst>
          </a:custGeom>
          <a:solidFill>
            <a:srgbClr val="B0AAA7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56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301" userDrawn="1">
          <p15:clr>
            <a:srgbClr val="FBAE40"/>
          </p15:clr>
        </p15:guide>
        <p15:guide id="3" pos="737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48" y="1076673"/>
            <a:ext cx="11315248" cy="78554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47" y="2032000"/>
            <a:ext cx="11315248" cy="4419600"/>
          </a:xfrm>
        </p:spPr>
        <p:txBody>
          <a:bodyPr/>
          <a:lstStyle>
            <a:lvl1pPr marL="134541" indent="-134541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1pPr>
            <a:lvl2pPr marL="260747" indent="-125016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2pPr>
            <a:lvl3pPr marL="403622" indent="-141685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3pPr>
            <a:lvl4pPr marL="534591" indent="-129779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4pPr>
            <a:lvl5pPr marL="673894" indent="-138113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AB6B20-3894-8747-812B-5A06C85618D6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739763" cy="720000"/>
          </a:xfrm>
          <a:custGeom>
            <a:avLst/>
            <a:gdLst/>
            <a:ahLst/>
            <a:cxnLst>
              <a:cxn ang="0">
                <a:pos x="1012" y="0"/>
              </a:cxn>
              <a:cxn ang="0">
                <a:pos x="506" y="0"/>
              </a:cxn>
              <a:cxn ang="0">
                <a:pos x="0" y="0"/>
              </a:cxn>
              <a:cxn ang="0">
                <a:pos x="0" y="506"/>
              </a:cxn>
              <a:cxn ang="0">
                <a:pos x="0" y="1013"/>
              </a:cxn>
              <a:cxn ang="0">
                <a:pos x="506" y="1013"/>
              </a:cxn>
              <a:cxn ang="0">
                <a:pos x="506" y="506"/>
              </a:cxn>
              <a:cxn ang="0">
                <a:pos x="1012" y="506"/>
              </a:cxn>
              <a:cxn ang="0">
                <a:pos x="1012" y="0"/>
              </a:cxn>
            </a:cxnLst>
            <a:rect l="0" t="0" r="r" b="b"/>
            <a:pathLst>
              <a:path w="1012" h="1013">
                <a:moveTo>
                  <a:pt x="1012" y="0"/>
                </a:moveTo>
                <a:lnTo>
                  <a:pt x="506" y="0"/>
                </a:lnTo>
                <a:lnTo>
                  <a:pt x="0" y="0"/>
                </a:lnTo>
                <a:lnTo>
                  <a:pt x="0" y="506"/>
                </a:lnTo>
                <a:lnTo>
                  <a:pt x="0" y="1013"/>
                </a:lnTo>
                <a:lnTo>
                  <a:pt x="506" y="1013"/>
                </a:lnTo>
                <a:lnTo>
                  <a:pt x="506" y="506"/>
                </a:lnTo>
                <a:lnTo>
                  <a:pt x="1012" y="506"/>
                </a:lnTo>
                <a:lnTo>
                  <a:pt x="1012" y="0"/>
                </a:lnTo>
                <a:close/>
              </a:path>
            </a:pathLst>
          </a:custGeom>
          <a:solidFill>
            <a:srgbClr val="B0AAA7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78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301" userDrawn="1">
          <p15:clr>
            <a:srgbClr val="FBAE40"/>
          </p15:clr>
        </p15:guide>
        <p15:guide id="3" pos="73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71E593-44DD-B242-8BF0-EDDEC056E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4914" y="4600915"/>
            <a:ext cx="2257084" cy="2257084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C8CFC670-7372-8B41-AFE2-250E7D755F28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739763" cy="720000"/>
          </a:xfrm>
          <a:custGeom>
            <a:avLst/>
            <a:gdLst/>
            <a:ahLst/>
            <a:cxnLst>
              <a:cxn ang="0">
                <a:pos x="1012" y="0"/>
              </a:cxn>
              <a:cxn ang="0">
                <a:pos x="506" y="0"/>
              </a:cxn>
              <a:cxn ang="0">
                <a:pos x="0" y="0"/>
              </a:cxn>
              <a:cxn ang="0">
                <a:pos x="0" y="506"/>
              </a:cxn>
              <a:cxn ang="0">
                <a:pos x="0" y="1013"/>
              </a:cxn>
              <a:cxn ang="0">
                <a:pos x="506" y="1013"/>
              </a:cxn>
              <a:cxn ang="0">
                <a:pos x="506" y="506"/>
              </a:cxn>
              <a:cxn ang="0">
                <a:pos x="1012" y="506"/>
              </a:cxn>
              <a:cxn ang="0">
                <a:pos x="1012" y="0"/>
              </a:cxn>
            </a:cxnLst>
            <a:rect l="0" t="0" r="r" b="b"/>
            <a:pathLst>
              <a:path w="1012" h="1013">
                <a:moveTo>
                  <a:pt x="1012" y="0"/>
                </a:moveTo>
                <a:lnTo>
                  <a:pt x="506" y="0"/>
                </a:lnTo>
                <a:lnTo>
                  <a:pt x="0" y="0"/>
                </a:lnTo>
                <a:lnTo>
                  <a:pt x="0" y="506"/>
                </a:lnTo>
                <a:lnTo>
                  <a:pt x="0" y="1013"/>
                </a:lnTo>
                <a:lnTo>
                  <a:pt x="506" y="1013"/>
                </a:lnTo>
                <a:lnTo>
                  <a:pt x="506" y="506"/>
                </a:lnTo>
                <a:lnTo>
                  <a:pt x="1012" y="506"/>
                </a:lnTo>
                <a:lnTo>
                  <a:pt x="1012" y="0"/>
                </a:lnTo>
                <a:close/>
              </a:path>
            </a:pathLst>
          </a:custGeom>
          <a:solidFill>
            <a:srgbClr val="B0AAA7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6F6B355-92FE-8F40-AFC6-7F97430F3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497" y="2032000"/>
            <a:ext cx="5453299" cy="2880000"/>
          </a:xfrm>
        </p:spPr>
        <p:txBody>
          <a:bodyPr/>
          <a:lstStyle>
            <a:lvl1pPr marL="134541" indent="-134541">
              <a:buClr>
                <a:srgbClr val="C9122B"/>
              </a:buClr>
              <a:buFont typeface="Lucida Grande"/>
              <a:buChar char="■"/>
              <a:defRPr sz="1800"/>
            </a:lvl1pPr>
            <a:lvl2pPr marL="260747" indent="-125016">
              <a:buClr>
                <a:srgbClr val="C9122B"/>
              </a:buClr>
              <a:buFont typeface="Lucida Grande"/>
              <a:buChar char="■"/>
              <a:defRPr sz="1650"/>
            </a:lvl2pPr>
            <a:lvl3pPr marL="403622" indent="-141685">
              <a:buClr>
                <a:srgbClr val="C9122B"/>
              </a:buClr>
              <a:buFont typeface="Lucida Grande"/>
              <a:buChar char="■"/>
              <a:defRPr sz="1500"/>
            </a:lvl3pPr>
            <a:lvl4pPr marL="534591" indent="-129779">
              <a:buClr>
                <a:srgbClr val="C9122B"/>
              </a:buClr>
              <a:buFont typeface="Lucida Grande"/>
              <a:buChar char="■"/>
              <a:defRPr sz="1350"/>
            </a:lvl4pPr>
            <a:lvl5pPr marL="673894" indent="-138113">
              <a:buClr>
                <a:srgbClr val="C9122B"/>
              </a:buClr>
              <a:buFont typeface="Lucida Grande"/>
              <a:buChar char="■"/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B37A479-2A14-1544-9DFD-0E49B60F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1076673"/>
            <a:ext cx="11315248" cy="78554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3517C1E-EE6F-E246-8DCE-66C8D904C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47" y="2032000"/>
            <a:ext cx="5658453" cy="4419600"/>
          </a:xfrm>
        </p:spPr>
        <p:txBody>
          <a:bodyPr/>
          <a:lstStyle>
            <a:lvl1pPr marL="134541" indent="-134541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1pPr>
            <a:lvl2pPr marL="260747" indent="-125016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2pPr>
            <a:lvl3pPr marL="403622" indent="-141685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3pPr>
            <a:lvl4pPr marL="534591" indent="-129779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4pPr>
            <a:lvl5pPr marL="673894" indent="-138113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41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pos="7379" userDrawn="1">
          <p15:clr>
            <a:srgbClr val="FBAE40"/>
          </p15:clr>
        </p15:guide>
        <p15:guide id="3" pos="3719" userDrawn="1">
          <p15:clr>
            <a:srgbClr val="FBAE40"/>
          </p15:clr>
        </p15:guide>
        <p15:guide id="4" pos="3961" userDrawn="1">
          <p15:clr>
            <a:srgbClr val="FBAE40"/>
          </p15:clr>
        </p15:guide>
        <p15:guide id="5" orient="horz" pos="324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C8CFC670-7372-8B41-AFE2-250E7D755F28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739763" cy="720000"/>
          </a:xfrm>
          <a:custGeom>
            <a:avLst/>
            <a:gdLst/>
            <a:ahLst/>
            <a:cxnLst>
              <a:cxn ang="0">
                <a:pos x="1012" y="0"/>
              </a:cxn>
              <a:cxn ang="0">
                <a:pos x="506" y="0"/>
              </a:cxn>
              <a:cxn ang="0">
                <a:pos x="0" y="0"/>
              </a:cxn>
              <a:cxn ang="0">
                <a:pos x="0" y="506"/>
              </a:cxn>
              <a:cxn ang="0">
                <a:pos x="0" y="1013"/>
              </a:cxn>
              <a:cxn ang="0">
                <a:pos x="506" y="1013"/>
              </a:cxn>
              <a:cxn ang="0">
                <a:pos x="506" y="506"/>
              </a:cxn>
              <a:cxn ang="0">
                <a:pos x="1012" y="506"/>
              </a:cxn>
              <a:cxn ang="0">
                <a:pos x="1012" y="0"/>
              </a:cxn>
            </a:cxnLst>
            <a:rect l="0" t="0" r="r" b="b"/>
            <a:pathLst>
              <a:path w="1012" h="1013">
                <a:moveTo>
                  <a:pt x="1012" y="0"/>
                </a:moveTo>
                <a:lnTo>
                  <a:pt x="506" y="0"/>
                </a:lnTo>
                <a:lnTo>
                  <a:pt x="0" y="0"/>
                </a:lnTo>
                <a:lnTo>
                  <a:pt x="0" y="506"/>
                </a:lnTo>
                <a:lnTo>
                  <a:pt x="0" y="1013"/>
                </a:lnTo>
                <a:lnTo>
                  <a:pt x="506" y="1013"/>
                </a:lnTo>
                <a:lnTo>
                  <a:pt x="506" y="506"/>
                </a:lnTo>
                <a:lnTo>
                  <a:pt x="1012" y="506"/>
                </a:lnTo>
                <a:lnTo>
                  <a:pt x="1012" y="0"/>
                </a:lnTo>
                <a:close/>
              </a:path>
            </a:pathLst>
          </a:custGeom>
          <a:solidFill>
            <a:srgbClr val="B0AAA7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6F6B355-92FE-8F40-AFC6-7F97430F3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497" y="2032000"/>
            <a:ext cx="5453299" cy="4419600"/>
          </a:xfrm>
        </p:spPr>
        <p:txBody>
          <a:bodyPr/>
          <a:lstStyle>
            <a:lvl1pPr marL="134541" indent="-134541">
              <a:buClr>
                <a:srgbClr val="C9122B"/>
              </a:buClr>
              <a:buFont typeface="Lucida Grande"/>
              <a:buChar char="■"/>
              <a:defRPr sz="1800"/>
            </a:lvl1pPr>
            <a:lvl2pPr marL="260747" indent="-125016">
              <a:buClr>
                <a:srgbClr val="C9122B"/>
              </a:buClr>
              <a:buFont typeface="Lucida Grande"/>
              <a:buChar char="■"/>
              <a:defRPr sz="1650"/>
            </a:lvl2pPr>
            <a:lvl3pPr marL="403622" indent="-141685">
              <a:buClr>
                <a:srgbClr val="C9122B"/>
              </a:buClr>
              <a:buFont typeface="Lucida Grande"/>
              <a:buChar char="■"/>
              <a:defRPr sz="1500"/>
            </a:lvl3pPr>
            <a:lvl4pPr marL="534591" indent="-129779">
              <a:buClr>
                <a:srgbClr val="C9122B"/>
              </a:buClr>
              <a:buFont typeface="Lucida Grande"/>
              <a:buChar char="■"/>
              <a:defRPr sz="1350"/>
            </a:lvl4pPr>
            <a:lvl5pPr marL="673894" indent="-138113">
              <a:buClr>
                <a:srgbClr val="C9122B"/>
              </a:buClr>
              <a:buFont typeface="Lucida Grande"/>
              <a:buChar char="■"/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B37A479-2A14-1544-9DFD-0E49B60F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1076673"/>
            <a:ext cx="11315248" cy="78554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3517C1E-EE6F-E246-8DCE-66C8D904C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47" y="2032000"/>
            <a:ext cx="5658453" cy="4419600"/>
          </a:xfrm>
        </p:spPr>
        <p:txBody>
          <a:bodyPr/>
          <a:lstStyle>
            <a:lvl1pPr marL="134541" indent="-134541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1pPr>
            <a:lvl2pPr marL="260747" indent="-125016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2pPr>
            <a:lvl3pPr marL="403622" indent="-141685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3pPr>
            <a:lvl4pPr marL="534591" indent="-129779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4pPr>
            <a:lvl5pPr marL="673894" indent="-138113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pos="7379" userDrawn="1">
          <p15:clr>
            <a:srgbClr val="FBAE40"/>
          </p15:clr>
        </p15:guide>
        <p15:guide id="3" pos="3719" userDrawn="1">
          <p15:clr>
            <a:srgbClr val="FBAE40"/>
          </p15:clr>
        </p15:guide>
        <p15:guide id="4" pos="3961" userDrawn="1">
          <p15:clr>
            <a:srgbClr val="FBAE40"/>
          </p15:clr>
        </p15:guide>
        <p15:guide id="5" orient="horz" pos="324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88787A-A341-9C46-907C-C87426C3CC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4914" y="4600915"/>
            <a:ext cx="2257084" cy="2257084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345D86-D420-FF49-8849-9F3A0AD28E5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99497" y="2032000"/>
            <a:ext cx="5453299" cy="288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13C4F8A-2C62-7940-AF89-BC96A69A4ECF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739763" cy="720000"/>
          </a:xfrm>
          <a:custGeom>
            <a:avLst/>
            <a:gdLst/>
            <a:ahLst/>
            <a:cxnLst>
              <a:cxn ang="0">
                <a:pos x="1012" y="0"/>
              </a:cxn>
              <a:cxn ang="0">
                <a:pos x="506" y="0"/>
              </a:cxn>
              <a:cxn ang="0">
                <a:pos x="0" y="0"/>
              </a:cxn>
              <a:cxn ang="0">
                <a:pos x="0" y="506"/>
              </a:cxn>
              <a:cxn ang="0">
                <a:pos x="0" y="1013"/>
              </a:cxn>
              <a:cxn ang="0">
                <a:pos x="506" y="1013"/>
              </a:cxn>
              <a:cxn ang="0">
                <a:pos x="506" y="506"/>
              </a:cxn>
              <a:cxn ang="0">
                <a:pos x="1012" y="506"/>
              </a:cxn>
              <a:cxn ang="0">
                <a:pos x="1012" y="0"/>
              </a:cxn>
            </a:cxnLst>
            <a:rect l="0" t="0" r="r" b="b"/>
            <a:pathLst>
              <a:path w="1012" h="1013">
                <a:moveTo>
                  <a:pt x="1012" y="0"/>
                </a:moveTo>
                <a:lnTo>
                  <a:pt x="506" y="0"/>
                </a:lnTo>
                <a:lnTo>
                  <a:pt x="0" y="0"/>
                </a:lnTo>
                <a:lnTo>
                  <a:pt x="0" y="506"/>
                </a:lnTo>
                <a:lnTo>
                  <a:pt x="0" y="1013"/>
                </a:lnTo>
                <a:lnTo>
                  <a:pt x="506" y="1013"/>
                </a:lnTo>
                <a:lnTo>
                  <a:pt x="506" y="506"/>
                </a:lnTo>
                <a:lnTo>
                  <a:pt x="1012" y="506"/>
                </a:lnTo>
                <a:lnTo>
                  <a:pt x="1012" y="0"/>
                </a:lnTo>
                <a:close/>
              </a:path>
            </a:pathLst>
          </a:custGeom>
          <a:solidFill>
            <a:srgbClr val="B0AAA7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496A52-D758-0B4A-89BF-3CD4F599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1076673"/>
            <a:ext cx="11315248" cy="78554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1ADA29-50F7-A347-969E-20006A64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47" y="2032000"/>
            <a:ext cx="5658453" cy="4419600"/>
          </a:xfrm>
        </p:spPr>
        <p:txBody>
          <a:bodyPr/>
          <a:lstStyle>
            <a:lvl1pPr marL="134541" indent="-134541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1pPr>
            <a:lvl2pPr marL="260747" indent="-125016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2pPr>
            <a:lvl3pPr marL="403622" indent="-141685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3pPr>
            <a:lvl4pPr marL="534591" indent="-129779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4pPr>
            <a:lvl5pPr marL="673894" indent="-138113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34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pos="301" userDrawn="1">
          <p15:clr>
            <a:srgbClr val="FBAE40"/>
          </p15:clr>
        </p15:guide>
        <p15:guide id="3" pos="73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2" y="1991182"/>
            <a:ext cx="1075901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2602367"/>
            <a:ext cx="10761133" cy="363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5064230" y="-77118"/>
            <a:ext cx="2063540" cy="20635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76" r:id="rId3"/>
    <p:sldLayoutId id="2147483674" r:id="rId4"/>
    <p:sldLayoutId id="2147483659" r:id="rId5"/>
    <p:sldLayoutId id="2147483677" r:id="rId6"/>
    <p:sldLayoutId id="2147483660" r:id="rId7"/>
    <p:sldLayoutId id="2147483678" r:id="rId8"/>
    <p:sldLayoutId id="2147483661" r:id="rId9"/>
    <p:sldLayoutId id="2147483679" r:id="rId10"/>
    <p:sldLayoutId id="2147483665" r:id="rId11"/>
    <p:sldLayoutId id="2147483680" r:id="rId12"/>
    <p:sldLayoutId id="214748366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pitchFamily="-110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pitchFamily="-110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pitchFamily="-110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pitchFamily="-110" charset="0"/>
        </a:defRPr>
      </a:lvl9pPr>
    </p:titleStyle>
    <p:bodyStyle>
      <a:lvl1pPr marL="134541" indent="-134541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Font typeface="Lucida Grande"/>
        <a:buChar char="■"/>
        <a:defRPr sz="18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260747" indent="-125016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Font typeface="Lucida Grande"/>
        <a:buChar char="■"/>
        <a:defRPr sz="1650">
          <a:solidFill>
            <a:schemeClr val="tx1"/>
          </a:solidFill>
          <a:latin typeface="+mn-lt"/>
          <a:ea typeface="ＭＳ Ｐゴシック" pitchFamily="-110" charset="-128"/>
        </a:defRPr>
      </a:lvl2pPr>
      <a:lvl3pPr marL="403622" indent="-141685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Font typeface="Lucida Grande"/>
        <a:buChar char="■"/>
        <a:defRPr sz="1500">
          <a:solidFill>
            <a:schemeClr val="tx1"/>
          </a:solidFill>
          <a:latin typeface="+mn-lt"/>
          <a:ea typeface="ＭＳ Ｐゴシック" pitchFamily="-110" charset="-128"/>
        </a:defRPr>
      </a:lvl3pPr>
      <a:lvl4pPr marL="534591" indent="-129779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Font typeface="Lucida Grande"/>
        <a:buChar char="■"/>
        <a:defRPr sz="1350">
          <a:solidFill>
            <a:schemeClr val="tx1"/>
          </a:solidFill>
          <a:latin typeface="+mn-lt"/>
          <a:ea typeface="ＭＳ Ｐゴシック" pitchFamily="-110" charset="-128"/>
        </a:defRPr>
      </a:lvl4pPr>
      <a:lvl5pPr marL="673894" indent="-138113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Font typeface="Lucida Grande"/>
        <a:buChar char="■"/>
        <a:defRPr sz="1200">
          <a:solidFill>
            <a:schemeClr val="tx1"/>
          </a:solidFill>
          <a:latin typeface="+mn-lt"/>
          <a:ea typeface="ＭＳ Ｐゴシック" pitchFamily="-110" charset="-128"/>
        </a:defRPr>
      </a:lvl5pPr>
      <a:lvl6pPr marL="1016794" indent="-138113" algn="l" rtl="0" eaLnBrk="1" fontAlgn="base" hangingPunct="1">
        <a:spcBef>
          <a:spcPct val="0"/>
        </a:spcBef>
        <a:spcAft>
          <a:spcPct val="0"/>
        </a:spcAft>
        <a:buChar char="•"/>
        <a:defRPr sz="1650">
          <a:solidFill>
            <a:schemeClr val="tx1"/>
          </a:solidFill>
          <a:latin typeface="+mn-lt"/>
          <a:ea typeface="ＭＳ Ｐゴシック" pitchFamily="-110" charset="-128"/>
        </a:defRPr>
      </a:lvl6pPr>
      <a:lvl7pPr marL="1359694" indent="-138113" algn="l" rtl="0" eaLnBrk="1" fontAlgn="base" hangingPunct="1">
        <a:spcBef>
          <a:spcPct val="0"/>
        </a:spcBef>
        <a:spcAft>
          <a:spcPct val="0"/>
        </a:spcAft>
        <a:buChar char="•"/>
        <a:defRPr sz="1650">
          <a:solidFill>
            <a:schemeClr val="tx1"/>
          </a:solidFill>
          <a:latin typeface="+mn-lt"/>
          <a:ea typeface="ＭＳ Ｐゴシック" pitchFamily="-110" charset="-128"/>
        </a:defRPr>
      </a:lvl7pPr>
      <a:lvl8pPr marL="1702594" indent="-138113" algn="l" rtl="0" eaLnBrk="1" fontAlgn="base" hangingPunct="1">
        <a:spcBef>
          <a:spcPct val="0"/>
        </a:spcBef>
        <a:spcAft>
          <a:spcPct val="0"/>
        </a:spcAft>
        <a:buChar char="•"/>
        <a:defRPr sz="1650">
          <a:solidFill>
            <a:schemeClr val="tx1"/>
          </a:solidFill>
          <a:latin typeface="+mn-lt"/>
          <a:ea typeface="ＭＳ Ｐゴシック" pitchFamily="-110" charset="-128"/>
        </a:defRPr>
      </a:lvl8pPr>
      <a:lvl9pPr marL="2045494" indent="-138113" algn="l" rtl="0" eaLnBrk="1" fontAlgn="base" hangingPunct="1">
        <a:spcBef>
          <a:spcPct val="0"/>
        </a:spcBef>
        <a:spcAft>
          <a:spcPct val="0"/>
        </a:spcAft>
        <a:buChar char="•"/>
        <a:defRPr sz="165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D99767-B5AC-154F-9A80-D4A6BB270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3" y="3896638"/>
            <a:ext cx="5758543" cy="4831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algn="l"/>
            <a:r>
              <a:rPr lang="en-US" dirty="0"/>
              <a:t> </a:t>
            </a:r>
            <a:endParaRPr lang="en-US" sz="1800" dirty="0"/>
          </a:p>
          <a:p>
            <a:r>
              <a:rPr lang="en-US" sz="1800" dirty="0"/>
              <a:t>   Dr Ioannis C. Moutzouris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7B9A49-1611-CA4D-B2AD-83CA67396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2996952"/>
            <a:ext cx="5758543" cy="8640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Environment, Regulations &amp; Governance </a:t>
            </a:r>
            <a:br>
              <a:rPr lang="en-GB" sz="2400" dirty="0"/>
            </a:br>
            <a:r>
              <a:rPr lang="en-GB" sz="2400" dirty="0"/>
              <a:t>10</a:t>
            </a:r>
            <a:r>
              <a:rPr lang="en-GB" sz="2400" baseline="30000" dirty="0"/>
              <a:t>th</a:t>
            </a:r>
            <a:r>
              <a:rPr lang="en-GB" sz="2400" dirty="0"/>
              <a:t> City of London Biennial Meeting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443480-DF25-BC2F-5ED1-75F8BB43F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41" y="4927104"/>
            <a:ext cx="1905853" cy="9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65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505-5217-4847-ABC6-EC257A1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468000"/>
            <a:ext cx="11315248" cy="785542"/>
          </a:xfrm>
        </p:spPr>
        <p:txBody>
          <a:bodyPr/>
          <a:lstStyle/>
          <a:p>
            <a:r>
              <a:rPr lang="en-GB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Discrepancy Between Eco Price Premia and Eco Freight Premia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24FC0-667A-AB4D-A55C-114F0F167A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37548" y="860771"/>
            <a:ext cx="10049477" cy="4419600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ClrTx/>
              <a:buNone/>
            </a:pPr>
            <a:endParaRPr lang="en-US" sz="2200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992D1C0-66B1-D74A-F179-F6B423CFD272}"/>
              </a:ext>
            </a:extLst>
          </p:cNvPr>
          <p:cNvGraphicFramePr>
            <a:graphicFrameLocks/>
          </p:cNvGraphicFramePr>
          <p:nvPr/>
        </p:nvGraphicFramePr>
        <p:xfrm>
          <a:off x="5628447" y="1363156"/>
          <a:ext cx="4924425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0A792EF-7DBD-4AB9-A584-3CD95169E039}"/>
              </a:ext>
            </a:extLst>
          </p:cNvPr>
          <p:cNvGraphicFramePr>
            <a:graphicFrameLocks/>
          </p:cNvGraphicFramePr>
          <p:nvPr/>
        </p:nvGraphicFramePr>
        <p:xfrm>
          <a:off x="437548" y="1361956"/>
          <a:ext cx="4924424" cy="442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2849990F-DEBA-B9FD-A13E-3C57D3CB48ED}"/>
              </a:ext>
            </a:extLst>
          </p:cNvPr>
          <p:cNvSpPr txBox="1">
            <a:spLocks/>
          </p:cNvSpPr>
          <p:nvPr/>
        </p:nvSpPr>
        <p:spPr>
          <a:xfrm>
            <a:off x="437548" y="6390000"/>
            <a:ext cx="3686777" cy="31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Shipping Decarbonisation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86A962A-2330-AC7B-67E8-E844C0C22678}"/>
              </a:ext>
            </a:extLst>
          </p:cNvPr>
          <p:cNvSpPr txBox="1">
            <a:spLocks/>
          </p:cNvSpPr>
          <p:nvPr/>
        </p:nvSpPr>
        <p:spPr>
          <a:xfrm>
            <a:off x="9840686" y="63884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1EE95-9684-464A-9EBE-FC1C5B751E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62892FA0-EBF8-7778-83DD-A78EA06747CD}"/>
              </a:ext>
            </a:extLst>
          </p:cNvPr>
          <p:cNvSpPr txBox="1">
            <a:spLocks/>
          </p:cNvSpPr>
          <p:nvPr/>
        </p:nvSpPr>
        <p:spPr>
          <a:xfrm>
            <a:off x="575960" y="5782756"/>
            <a:ext cx="4200525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Clarksons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Shipping Intelligence Network</a:t>
            </a:r>
          </a:p>
        </p:txBody>
      </p:sp>
    </p:spTree>
    <p:extLst>
      <p:ext uri="{BB962C8B-B14F-4D97-AF65-F5344CB8AC3E}">
        <p14:creationId xmlns:p14="http://schemas.microsoft.com/office/powerpoint/2010/main" val="2939861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505-5217-4847-ABC6-EC257A1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446395"/>
            <a:ext cx="11315248" cy="785542"/>
          </a:xfrm>
        </p:spPr>
        <p:txBody>
          <a:bodyPr/>
          <a:lstStyle/>
          <a:p>
            <a:r>
              <a:rPr lang="en-GB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Modelled Energy Demand Mix to 2051</a:t>
            </a:r>
            <a:endParaRPr lang="en-US" sz="2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E8A501-DD73-4B5F-AA92-7488FBF45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65" t="25301" r="21196" b="9478"/>
          <a:stretch/>
        </p:blipFill>
        <p:spPr>
          <a:xfrm>
            <a:off x="437547" y="829477"/>
            <a:ext cx="8173053" cy="537719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54E01DB-D8C2-4CB6-B69F-B6C84A052F6B}"/>
              </a:ext>
            </a:extLst>
          </p:cNvPr>
          <p:cNvSpPr txBox="1">
            <a:spLocks/>
          </p:cNvSpPr>
          <p:nvPr/>
        </p:nvSpPr>
        <p:spPr bwMode="auto">
          <a:xfrm>
            <a:off x="437548" y="6206675"/>
            <a:ext cx="3511600" cy="3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2"/>
                </a:solidFill>
                <a:latin typeface="Arial" pitchFamily="-110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2"/>
                </a:solidFill>
                <a:latin typeface="Arial" pitchFamily="-110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2"/>
                </a:solidFill>
                <a:latin typeface="Arial" pitchFamily="-110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r>
              <a:rPr lang="en-GB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Source: UMAS (2021)</a:t>
            </a:r>
            <a:endParaRPr lang="en-US" sz="16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3F3D3-EE6D-6126-9EB7-7425F6348D85}"/>
              </a:ext>
            </a:extLst>
          </p:cNvPr>
          <p:cNvSpPr txBox="1">
            <a:spLocks/>
          </p:cNvSpPr>
          <p:nvPr/>
        </p:nvSpPr>
        <p:spPr>
          <a:xfrm>
            <a:off x="9840686" y="63884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1EE95-9684-464A-9EBE-FC1C5B751E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CA4A5-D81E-FDC3-57FB-B9B4EBF6B969}"/>
              </a:ext>
            </a:extLst>
          </p:cNvPr>
          <p:cNvSpPr txBox="1"/>
          <p:nvPr/>
        </p:nvSpPr>
        <p:spPr>
          <a:xfrm>
            <a:off x="8877300" y="866812"/>
            <a:ext cx="17049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SZEF: 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Fuels that have the potential to achieve near-zero GHG emissions on a lifecycle basis while also scaling production in line with the pace of the transition (UMAS, 2021)</a:t>
            </a:r>
            <a:endParaRPr lang="en-GB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E29945FD-61F4-09D1-9265-DFDD2066C701}"/>
              </a:ext>
            </a:extLst>
          </p:cNvPr>
          <p:cNvSpPr txBox="1">
            <a:spLocks/>
          </p:cNvSpPr>
          <p:nvPr/>
        </p:nvSpPr>
        <p:spPr>
          <a:xfrm>
            <a:off x="437548" y="6390000"/>
            <a:ext cx="3686777" cy="31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Environment, Regulations &amp; Governance </a:t>
            </a:r>
          </a:p>
        </p:txBody>
      </p:sp>
    </p:spTree>
    <p:extLst>
      <p:ext uri="{BB962C8B-B14F-4D97-AF65-F5344CB8AC3E}">
        <p14:creationId xmlns:p14="http://schemas.microsoft.com/office/powerpoint/2010/main" val="2674993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B69EF-BA4E-184F-97D7-A3645CFD8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sz="1800" dirty="0"/>
              <a:t>Bayes Business School</a:t>
            </a:r>
          </a:p>
          <a:p>
            <a:pPr lvl="0"/>
            <a:r>
              <a:rPr lang="en-US" sz="1800" dirty="0"/>
              <a:t>(formerly Cass)</a:t>
            </a:r>
          </a:p>
          <a:p>
            <a:pPr lvl="0"/>
            <a:r>
              <a:rPr lang="en-US" sz="1800" dirty="0"/>
              <a:t>106 Bunhill Row</a:t>
            </a:r>
          </a:p>
          <a:p>
            <a:pPr lvl="0"/>
            <a:r>
              <a:rPr lang="en-US" sz="1800" dirty="0"/>
              <a:t>London EC1Y 8TZ</a:t>
            </a:r>
          </a:p>
          <a:p>
            <a:pPr lvl="0"/>
            <a:r>
              <a:rPr lang="en-US" sz="1800" dirty="0"/>
              <a:t>Tel + 44 (0)20 7040 8600</a:t>
            </a:r>
          </a:p>
          <a:p>
            <a:pPr lvl="0"/>
            <a:r>
              <a:rPr lang="en-US" sz="1800" dirty="0" err="1"/>
              <a:t>www.bayes.city.ac.uk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134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505-5217-4847-ABC6-EC257A1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446395"/>
            <a:ext cx="11315248" cy="785542"/>
          </a:xfrm>
        </p:spPr>
        <p:txBody>
          <a:bodyPr/>
          <a:lstStyle/>
          <a:p>
            <a:r>
              <a:rPr lang="en-GB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Initial IMO GHG Strategy: To Be Revised in 2023</a:t>
            </a:r>
            <a:endParaRPr lang="en-US" sz="2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E2BBB6D-4055-3DF4-F001-4BBA86742C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7548" y="949651"/>
                <a:ext cx="11235265" cy="358825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ClrTx/>
                  <a:buFont typeface="Wingdings" panose="05000000000000000000" pitchFamily="2" charset="2"/>
                  <a:buChar char="q"/>
                </a:pPr>
                <a:r>
                  <a:rPr lang="en-GB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2018, IMO adopted an initial strategy on the reduction of GHG emissions from international shipping, aiming at phasing them out as soon as possible</a:t>
                </a:r>
              </a:p>
              <a:p>
                <a:pPr lvl="2">
                  <a:lnSpc>
                    <a:spcPct val="150000"/>
                  </a:lnSpc>
                  <a:buClrTx/>
                  <a:buFont typeface="Wingdings" panose="05000000000000000000" pitchFamily="2" charset="2"/>
                  <a:buChar char="Ø"/>
                </a:pPr>
                <a:r>
                  <a:rPr lang="en-GB" sz="205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Includes candidate short-, mid- and long-term further measures with possible timelines and their impacts on States</a:t>
                </a:r>
              </a:p>
              <a:p>
                <a:pPr>
                  <a:lnSpc>
                    <a:spcPct val="150000"/>
                  </a:lnSpc>
                  <a:buClrTx/>
                  <a:buFont typeface="Wingdings" panose="05000000000000000000" pitchFamily="2" charset="2"/>
                  <a:buChar char="q"/>
                </a:pPr>
                <a:r>
                  <a:rPr lang="en-GB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Aims to 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200" b="0" i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</m:t>
                        </m:r>
                      </m:e>
                      <m:sub>
                        <m:r>
                          <a:rPr lang="en-GB" sz="2200" b="0" i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emissions per transport work, as an average across international shipping, by </a:t>
                </a:r>
                <a:r>
                  <a:rPr lang="en-GB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least 40% by 2030</a:t>
                </a:r>
                <a:r>
                  <a:rPr lang="en-GB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pursuing efforts </a:t>
                </a:r>
                <a:r>
                  <a:rPr lang="en-GB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towards 70% by 2050, </a:t>
                </a:r>
                <a:r>
                  <a:rPr lang="en-GB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vis-à-vis the 2008 levels</a:t>
                </a:r>
              </a:p>
              <a:p>
                <a:pPr>
                  <a:lnSpc>
                    <a:spcPct val="150000"/>
                  </a:lnSpc>
                  <a:buClrTx/>
                  <a:buFont typeface="Wingdings" panose="05000000000000000000" pitchFamily="2" charset="2"/>
                  <a:buChar char="q"/>
                </a:pPr>
                <a:r>
                  <a:rPr lang="en-GB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By 2050, total annual GHG emissions from international shipping should be reduced by           at least 50% compared to 2008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GB" sz="2200" dirty="0">
                    <a:latin typeface="Calibri" panose="020F0502020204030204" pitchFamily="34" charset="0"/>
                    <a:ea typeface="MS PGothic" charset="0"/>
                    <a:cs typeface="Calibri" panose="020F0502020204030204" pitchFamily="34" charset="0"/>
                  </a:rPr>
                  <a:t>     </a:t>
                </a:r>
                <a:endParaRPr lang="en-US" sz="2200" i="1" dirty="0">
                  <a:latin typeface="Calibri" panose="020F0502020204030204" pitchFamily="34" charset="0"/>
                  <a:ea typeface="MS PGothic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sz="2200" i="1" dirty="0">
                  <a:latin typeface="Calibri" panose="020F0502020204030204" pitchFamily="34" charset="0"/>
                  <a:ea typeface="MS PGothic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sz="2200" i="1" dirty="0">
                  <a:latin typeface="Calibri" panose="020F0502020204030204" pitchFamily="34" charset="0"/>
                  <a:ea typeface="MS PGothic" charset="0"/>
                  <a:cs typeface="Calibri" panose="020F0502020204030204" pitchFamily="34" charset="0"/>
                </a:endParaRPr>
              </a:p>
              <a:p>
                <a:pPr marL="333375" indent="-34290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GB" sz="2200" dirty="0">
                  <a:latin typeface="Calibri" panose="020F0502020204030204" pitchFamily="34" charset="0"/>
                  <a:ea typeface="MS PGothic" charset="0"/>
                  <a:cs typeface="Calibri" panose="020F0502020204030204" pitchFamily="34" charset="0"/>
                </a:endParaRPr>
              </a:p>
              <a:p>
                <a:pPr marL="333375" indent="-34290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GB" sz="2200" dirty="0">
                  <a:latin typeface="Calibri" panose="020F0502020204030204" pitchFamily="34" charset="0"/>
                  <a:ea typeface="MS PGothic" charset="0"/>
                  <a:cs typeface="Calibri" panose="020F0502020204030204" pitchFamily="34" charset="0"/>
                </a:endParaRPr>
              </a:p>
              <a:p>
                <a:pPr marL="358775" lvl="2" indent="0" algn="just">
                  <a:lnSpc>
                    <a:spcPct val="150000"/>
                  </a:lnSpc>
                  <a:buNone/>
                </a:pPr>
                <a:r>
                  <a:rPr lang="en-GB" sz="2200" dirty="0">
                    <a:latin typeface="Calibri" panose="020F0502020204030204" pitchFamily="34" charset="0"/>
                    <a:ea typeface="MS PGothic" charset="0"/>
                    <a:cs typeface="Calibri" panose="020F0502020204030204" pitchFamily="34" charset="0"/>
                  </a:rPr>
                  <a:t>     </a:t>
                </a: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E2BBB6D-4055-3DF4-F001-4BBA86742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548" y="949651"/>
                <a:ext cx="11235265" cy="3588258"/>
              </a:xfrm>
              <a:blipFill>
                <a:blip r:embed="rId2"/>
                <a:stretch>
                  <a:fillRect l="-1411" b="-13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1DD12054-3D82-9653-5AA4-150A7BD62E72}"/>
              </a:ext>
            </a:extLst>
          </p:cNvPr>
          <p:cNvSpPr txBox="1">
            <a:spLocks/>
          </p:cNvSpPr>
          <p:nvPr/>
        </p:nvSpPr>
        <p:spPr>
          <a:xfrm>
            <a:off x="437548" y="6390000"/>
            <a:ext cx="3686777" cy="31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Environment, Regulations &amp; Governance 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920F94D-7174-0A0F-7D43-6B78BCA2EE9F}"/>
              </a:ext>
            </a:extLst>
          </p:cNvPr>
          <p:cNvSpPr txBox="1">
            <a:spLocks/>
          </p:cNvSpPr>
          <p:nvPr/>
        </p:nvSpPr>
        <p:spPr>
          <a:xfrm>
            <a:off x="9840686" y="63884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1EE95-9684-464A-9EBE-FC1C5B751E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5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505-5217-4847-ABC6-EC257A1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446395"/>
            <a:ext cx="11315248" cy="785542"/>
          </a:xfrm>
        </p:spPr>
        <p:txBody>
          <a:bodyPr/>
          <a:lstStyle/>
          <a:p>
            <a:r>
              <a:rPr lang="en-GB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Main Outcomes of MEPC 79</a:t>
            </a:r>
            <a:endParaRPr lang="en-US" sz="2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2BBB6D-4055-3DF4-F001-4BBA86742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48" y="949651"/>
            <a:ext cx="11235265" cy="3588258"/>
          </a:xfrm>
        </p:spPr>
        <p:txBody>
          <a:bodyPr/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MEPC (Marine Environment Protection Committee) is the decision body</a:t>
            </a:r>
          </a:p>
          <a:p>
            <a:pPr lvl="2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GB" sz="2050" dirty="0">
                <a:latin typeface="Calibri" panose="020F0502020204030204" pitchFamily="34" charset="0"/>
                <a:cs typeface="Calibri" panose="020F0502020204030204" pitchFamily="34" charset="0"/>
              </a:rPr>
              <a:t>MEPC 79 took place from 12 to 16 December 2022</a:t>
            </a:r>
          </a:p>
          <a:p>
            <a:pPr lvl="1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Main outcomes of MEPC 79 related to GHG emissions reduction:</a:t>
            </a:r>
          </a:p>
          <a:p>
            <a:pPr lvl="2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GB" sz="2050" dirty="0">
                <a:latin typeface="Calibri" panose="020F0502020204030204" pitchFamily="34" charset="0"/>
                <a:cs typeface="Calibri" panose="020F0502020204030204" pitchFamily="34" charset="0"/>
              </a:rPr>
              <a:t>Revision of initial IMO GHG Strategy</a:t>
            </a:r>
          </a:p>
          <a:p>
            <a:pPr lvl="2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GB" sz="2050" dirty="0">
                <a:latin typeface="Calibri" panose="020F0502020204030204" pitchFamily="34" charset="0"/>
                <a:cs typeface="Calibri" panose="020F0502020204030204" pitchFamily="34" charset="0"/>
              </a:rPr>
              <a:t>Development of mid-term measures including technical and economic measures</a:t>
            </a:r>
          </a:p>
          <a:p>
            <a:pPr lvl="2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GB" sz="2050" dirty="0">
                <a:latin typeface="Calibri" panose="020F0502020204030204" pitchFamily="34" charset="0"/>
                <a:cs typeface="Calibri" panose="020F0502020204030204" pitchFamily="34" charset="0"/>
              </a:rPr>
              <a:t>Adoption of the Revised Procedure of assessing possible impact on States of candidate measures</a:t>
            </a:r>
          </a:p>
          <a:p>
            <a:pPr lvl="2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GB" sz="2050" dirty="0">
                <a:latin typeface="Calibri" panose="020F0502020204030204" pitchFamily="34" charset="0"/>
                <a:cs typeface="Calibri" panose="020F0502020204030204" pitchFamily="34" charset="0"/>
              </a:rPr>
              <a:t>Development of Lifecycle GHG intensity of marine fuels guidelines</a:t>
            </a:r>
          </a:p>
          <a:p>
            <a:pPr lvl="2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GB" sz="2050" dirty="0">
                <a:latin typeface="Calibri" panose="020F0502020204030204" pitchFamily="34" charset="0"/>
                <a:cs typeface="Calibri" panose="020F0502020204030204" pitchFamily="34" charset="0"/>
              </a:rPr>
              <a:t>Proposals related to onboard CO2 capture</a:t>
            </a:r>
          </a:p>
          <a:p>
            <a:pPr lvl="2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GB" sz="2050" dirty="0">
                <a:latin typeface="Calibri" panose="020F0502020204030204" pitchFamily="34" charset="0"/>
                <a:cs typeface="Calibri" panose="020F0502020204030204" pitchFamily="34" charset="0"/>
              </a:rPr>
              <a:t>Revision of the IMO Fuel Consumption Monitoring Data Collection System (IMO DCS)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2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    </a:t>
            </a:r>
            <a:endParaRPr lang="en-US" sz="2200" i="1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200" i="1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200" i="1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333375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20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333375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20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358775" lvl="2" indent="0" algn="just">
              <a:lnSpc>
                <a:spcPct val="150000"/>
              </a:lnSpc>
              <a:buNone/>
            </a:pPr>
            <a:r>
              <a:rPr lang="en-GB" sz="22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   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920F94D-7174-0A0F-7D43-6B78BCA2EE9F}"/>
              </a:ext>
            </a:extLst>
          </p:cNvPr>
          <p:cNvSpPr txBox="1">
            <a:spLocks/>
          </p:cNvSpPr>
          <p:nvPr/>
        </p:nvSpPr>
        <p:spPr>
          <a:xfrm>
            <a:off x="9840686" y="63884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1EE95-9684-464A-9EBE-FC1C5B751E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E5BF8AEB-8B99-6F95-7BB4-1F0EE51BC5E0}"/>
              </a:ext>
            </a:extLst>
          </p:cNvPr>
          <p:cNvSpPr txBox="1">
            <a:spLocks/>
          </p:cNvSpPr>
          <p:nvPr/>
        </p:nvSpPr>
        <p:spPr>
          <a:xfrm>
            <a:off x="437548" y="6390000"/>
            <a:ext cx="3686777" cy="31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Environment, Regulations &amp; Governance </a:t>
            </a:r>
          </a:p>
        </p:txBody>
      </p:sp>
    </p:spTree>
    <p:extLst>
      <p:ext uri="{BB962C8B-B14F-4D97-AF65-F5344CB8AC3E}">
        <p14:creationId xmlns:p14="http://schemas.microsoft.com/office/powerpoint/2010/main" val="191755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505-5217-4847-ABC6-EC257A1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446395"/>
            <a:ext cx="11315248" cy="785542"/>
          </a:xfrm>
        </p:spPr>
        <p:txBody>
          <a:bodyPr/>
          <a:lstStyle/>
          <a:p>
            <a:r>
              <a:rPr lang="en-GB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MEPC 80: Increased Level of Ambition</a:t>
            </a:r>
            <a:endParaRPr lang="en-US" sz="2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2BBB6D-4055-3DF4-F001-4BBA86742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48" y="949651"/>
            <a:ext cx="11235265" cy="358825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22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   </a:t>
            </a:r>
            <a:endParaRPr lang="en-US" sz="2200" i="1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200" i="1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200" i="1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333375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20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333375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20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358775" lvl="2" indent="0" algn="just">
              <a:lnSpc>
                <a:spcPct val="150000"/>
              </a:lnSpc>
              <a:buNone/>
            </a:pPr>
            <a:r>
              <a:rPr lang="en-GB" sz="22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   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920F94D-7174-0A0F-7D43-6B78BCA2EE9F}"/>
              </a:ext>
            </a:extLst>
          </p:cNvPr>
          <p:cNvSpPr txBox="1">
            <a:spLocks/>
          </p:cNvSpPr>
          <p:nvPr/>
        </p:nvSpPr>
        <p:spPr>
          <a:xfrm>
            <a:off x="9840686" y="63884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1EE95-9684-464A-9EBE-FC1C5B751E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E5BF8AEB-8B99-6F95-7BB4-1F0EE51BC5E0}"/>
              </a:ext>
            </a:extLst>
          </p:cNvPr>
          <p:cNvSpPr txBox="1">
            <a:spLocks/>
          </p:cNvSpPr>
          <p:nvPr/>
        </p:nvSpPr>
        <p:spPr>
          <a:xfrm>
            <a:off x="437548" y="6390000"/>
            <a:ext cx="3686777" cy="31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Environment, Regulations &amp; Governance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B776C2-377A-51FA-FEB3-55456E7917A2}"/>
              </a:ext>
            </a:extLst>
          </p:cNvPr>
          <p:cNvSpPr txBox="1">
            <a:spLocks/>
          </p:cNvSpPr>
          <p:nvPr/>
        </p:nvSpPr>
        <p:spPr bwMode="auto">
          <a:xfrm>
            <a:off x="357565" y="949651"/>
            <a:ext cx="11235265" cy="358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34541" indent="-134541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Font typeface="Lucida Grande"/>
              <a:buChar char="■"/>
              <a:defRPr sz="18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260747" indent="-125016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Font typeface="Lucida Grande"/>
              <a:buChar char="■"/>
              <a:defRPr sz="165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403622" indent="-14168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Font typeface="Lucida Grande"/>
              <a:buChar char="■"/>
              <a:defRPr sz="15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534591" indent="-129779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673894" indent="-13811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1016794" indent="-1381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5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1359694" indent="-1381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5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1702594" indent="-1381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5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2045494" indent="-1381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5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n-GB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MEPC 80 (3-7 July 2023) is expected to adopt the revised IMO Strategy for Reduction of GHG Emissions from Ships</a:t>
            </a:r>
          </a:p>
          <a:p>
            <a:pPr lvl="1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GB" sz="2050" kern="0" dirty="0">
                <a:latin typeface="Calibri" panose="020F0502020204030204" pitchFamily="34" charset="0"/>
                <a:cs typeface="Calibri" panose="020F0502020204030204" pitchFamily="34" charset="0"/>
              </a:rPr>
              <a:t>Increased level of ambition compared to the initial strategy, beyond an at least 50% reduction in emissions by 2050  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n-GB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MEPC 79 confirmed its commitment to:</a:t>
            </a:r>
          </a:p>
          <a:p>
            <a:pPr lvl="1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GB" sz="2050" kern="0" dirty="0">
                <a:latin typeface="Calibri" panose="020F0502020204030204" pitchFamily="34" charset="0"/>
                <a:cs typeface="Calibri" panose="020F0502020204030204" pitchFamily="34" charset="0"/>
              </a:rPr>
              <a:t>Continue its work on identifying the candidate GHG reduction measures to be developed in priority as part of a basket of measures consisting of both technical and economic elements by MEPC 80</a:t>
            </a:r>
          </a:p>
          <a:p>
            <a:pPr lvl="1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GB" sz="2050" kern="0" dirty="0">
                <a:latin typeface="Calibri" panose="020F0502020204030204" pitchFamily="34" charset="0"/>
                <a:cs typeface="Calibri" panose="020F0502020204030204" pitchFamily="34" charset="0"/>
              </a:rPr>
              <a:t>Undertake a comprehensive impact assessment of the basket of candidate measures ahead of their adoption in accordance with the Work plan and the revised Procedure for assessing impacts on      States</a:t>
            </a:r>
          </a:p>
          <a:p>
            <a:pPr marL="0" indent="0" algn="just">
              <a:lnSpc>
                <a:spcPct val="150000"/>
              </a:lnSpc>
              <a:buFont typeface="Lucida Grande"/>
              <a:buNone/>
            </a:pPr>
            <a:r>
              <a:rPr lang="en-GB" sz="2200" kern="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    </a:t>
            </a:r>
            <a:endParaRPr lang="en-US" sz="2200" i="1" kern="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Font typeface="Lucida Grande"/>
              <a:buNone/>
            </a:pPr>
            <a:endParaRPr lang="en-US" sz="2200" i="1" kern="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Font typeface="Lucida Grande"/>
              <a:buNone/>
            </a:pPr>
            <a:endParaRPr lang="en-US" sz="2200" i="1" kern="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333375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200" kern="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333375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200" kern="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358775" lvl="2" indent="0" algn="just">
              <a:lnSpc>
                <a:spcPct val="150000"/>
              </a:lnSpc>
              <a:buFont typeface="Lucida Grande"/>
              <a:buNone/>
            </a:pPr>
            <a:r>
              <a:rPr lang="en-GB" sz="2200" kern="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    </a:t>
            </a:r>
            <a:endParaRPr lang="en-US" sz="2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95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505-5217-4847-ABC6-EC257A1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446395"/>
            <a:ext cx="11315248" cy="785542"/>
          </a:xfrm>
        </p:spPr>
        <p:txBody>
          <a:bodyPr/>
          <a:lstStyle/>
          <a:p>
            <a:r>
              <a:rPr lang="en-GB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Types of Technologies/Strategies Towards Decarbonisation</a:t>
            </a:r>
            <a:endParaRPr lang="en-US" sz="2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6C321C-B193-651C-EC6C-997CDC746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48" y="992513"/>
            <a:ext cx="11235265" cy="3588258"/>
          </a:xfrm>
        </p:spPr>
        <p:txBody>
          <a:bodyPr/>
          <a:lstStyle/>
          <a:p>
            <a:pPr marL="583406" marR="0" lvl="1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10" charset="-128"/>
                <a:cs typeface="Calibri" panose="020F0502020204030204" pitchFamily="34" charset="0"/>
              </a:rPr>
              <a:t>Technological measures</a:t>
            </a:r>
          </a:p>
          <a:p>
            <a:pPr marL="403200" lvl="3" indent="-140400">
              <a:lnSpc>
                <a:spcPct val="15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GB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Naval engineering improvements: </a:t>
            </a:r>
          </a:p>
          <a:p>
            <a:pPr marL="536400" lvl="5" indent="-1296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kumimoji="0" lang="en-GB" sz="2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10" charset="-128"/>
                <a:cs typeface="Calibri" panose="020F0502020204030204" pitchFamily="34" charset="0"/>
              </a:rPr>
              <a:t>Energy-saving devices; internal combustion engines; more efficient vessel designs (hull-form optimisation)</a:t>
            </a:r>
            <a:r>
              <a:rPr kumimoji="0" lang="en-GB" sz="205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10" charset="-128"/>
                <a:cs typeface="Calibri" panose="020F0502020204030204" pitchFamily="34" charset="0"/>
              </a:rPr>
              <a:t>;</a:t>
            </a:r>
            <a:r>
              <a:rPr lang="en-GB" sz="205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propeller selection; air lubrication</a:t>
            </a:r>
            <a:endParaRPr kumimoji="0" lang="en-GB" sz="2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-110" charset="-128"/>
              <a:cs typeface="Calibri" panose="020F0502020204030204" pitchFamily="34" charset="0"/>
            </a:endParaRPr>
          </a:p>
          <a:p>
            <a:pPr marL="403200" lvl="3" indent="-140400">
              <a:lnSpc>
                <a:spcPct val="15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10" charset="-128"/>
                <a:cs typeface="Calibri" panose="020F0502020204030204" pitchFamily="34" charset="0"/>
              </a:rPr>
              <a:t>Renewable energy forms: </a:t>
            </a:r>
            <a:r>
              <a:rPr kumimoji="0" lang="en-GB" sz="2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10" charset="-128"/>
                <a:cs typeface="Calibri" panose="020F0502020204030204" pitchFamily="34" charset="0"/>
              </a:rPr>
              <a:t>Wind propulsion and solar power</a:t>
            </a:r>
          </a:p>
          <a:p>
            <a:pPr marL="403200" lvl="3" indent="-140400">
              <a:lnSpc>
                <a:spcPct val="15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10" charset="-128"/>
                <a:cs typeface="Calibri" panose="020F0502020204030204" pitchFamily="34" charset="0"/>
              </a:rPr>
              <a:t>Low-carbon/cleaner fuels: </a:t>
            </a:r>
            <a:r>
              <a:rPr kumimoji="0" lang="en-GB" sz="2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10" charset="-128"/>
                <a:cs typeface="Calibri" panose="020F0502020204030204" pitchFamily="34" charset="0"/>
              </a:rPr>
              <a:t>LNG, Methanol</a:t>
            </a:r>
          </a:p>
          <a:p>
            <a:pPr marL="403200" lvl="3" indent="-140400">
              <a:lnSpc>
                <a:spcPct val="15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10" charset="-128"/>
                <a:cs typeface="Calibri" panose="020F0502020204030204" pitchFamily="34" charset="0"/>
              </a:rPr>
              <a:t>Zero-carbon/green fuels: </a:t>
            </a:r>
            <a:r>
              <a:rPr kumimoji="0" lang="en-GB" sz="2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10" charset="-128"/>
                <a:cs typeface="Calibri" panose="020F0502020204030204" pitchFamily="34" charset="0"/>
              </a:rPr>
              <a:t>Hydrogen, Ammonia, Biofuels, etc.</a:t>
            </a: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-110" charset="-128"/>
              <a:cs typeface="Calibri" panose="020F0502020204030204" pitchFamily="34" charset="0"/>
            </a:endParaRPr>
          </a:p>
          <a:p>
            <a:pPr marL="583406" marR="0" lvl="1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10" charset="-128"/>
                <a:cs typeface="Calibri" panose="020F0502020204030204" pitchFamily="34" charset="0"/>
              </a:rPr>
              <a:t>Optimisation of operations</a:t>
            </a:r>
          </a:p>
          <a:p>
            <a:pPr marL="403200" lvl="3" indent="-140400">
              <a:lnSpc>
                <a:spcPct val="15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10" charset="-128"/>
                <a:cs typeface="Calibri" panose="020F0502020204030204" pitchFamily="34" charset="0"/>
              </a:rPr>
              <a:t>Speed (reduction); weather routing; fleet and supply-chain management</a:t>
            </a:r>
          </a:p>
          <a:p>
            <a:pPr marL="583406" marR="0" lvl="1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10" charset="-128"/>
                <a:cs typeface="Calibri" panose="020F0502020204030204" pitchFamily="34" charset="0"/>
              </a:rPr>
              <a:t>Market-based-measures: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10" charset="-128"/>
                <a:cs typeface="Calibri" panose="020F0502020204030204" pitchFamily="34" charset="0"/>
              </a:rPr>
              <a:t>Carbon </a:t>
            </a: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Pricing; and Emissions Trading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10" charset="-128"/>
                <a:cs typeface="Calibri" panose="020F0502020204030204" pitchFamily="34" charset="0"/>
              </a:rPr>
              <a:t>Schemes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2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    </a:t>
            </a:r>
            <a:endParaRPr lang="en-US" sz="2200" i="1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200" i="1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200" i="1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333375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20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333375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20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358775" lvl="2" indent="0" algn="just">
              <a:lnSpc>
                <a:spcPct val="150000"/>
              </a:lnSpc>
              <a:buNone/>
            </a:pPr>
            <a:r>
              <a:rPr lang="en-GB" sz="22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   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4B3B0F0-9523-6D83-4467-CCA53D694655}"/>
              </a:ext>
            </a:extLst>
          </p:cNvPr>
          <p:cNvSpPr txBox="1">
            <a:spLocks/>
          </p:cNvSpPr>
          <p:nvPr/>
        </p:nvSpPr>
        <p:spPr>
          <a:xfrm>
            <a:off x="9840686" y="63884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1EE95-9684-464A-9EBE-FC1C5B751E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C0051197-1D95-F704-5D97-548FA00774BA}"/>
              </a:ext>
            </a:extLst>
          </p:cNvPr>
          <p:cNvSpPr txBox="1">
            <a:spLocks/>
          </p:cNvSpPr>
          <p:nvPr/>
        </p:nvSpPr>
        <p:spPr>
          <a:xfrm>
            <a:off x="437548" y="6390000"/>
            <a:ext cx="3686777" cy="31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Environment, Regulations &amp; Governance </a:t>
            </a:r>
          </a:p>
        </p:txBody>
      </p:sp>
    </p:spTree>
    <p:extLst>
      <p:ext uri="{BB962C8B-B14F-4D97-AF65-F5344CB8AC3E}">
        <p14:creationId xmlns:p14="http://schemas.microsoft.com/office/powerpoint/2010/main" val="48272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505-5217-4847-ABC6-EC257A1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446395"/>
            <a:ext cx="11315248" cy="785542"/>
          </a:xfrm>
        </p:spPr>
        <p:txBody>
          <a:bodyPr/>
          <a:lstStyle/>
          <a:p>
            <a:r>
              <a:rPr lang="en-GB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Relationship Between Freight Rates and Orderbook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920F94D-7174-0A0F-7D43-6B78BCA2EE9F}"/>
              </a:ext>
            </a:extLst>
          </p:cNvPr>
          <p:cNvSpPr txBox="1">
            <a:spLocks/>
          </p:cNvSpPr>
          <p:nvPr/>
        </p:nvSpPr>
        <p:spPr>
          <a:xfrm>
            <a:off x="9840686" y="63884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1EE95-9684-464A-9EBE-FC1C5B751E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E5BF8AEB-8B99-6F95-7BB4-1F0EE51BC5E0}"/>
              </a:ext>
            </a:extLst>
          </p:cNvPr>
          <p:cNvSpPr txBox="1">
            <a:spLocks/>
          </p:cNvSpPr>
          <p:nvPr/>
        </p:nvSpPr>
        <p:spPr>
          <a:xfrm>
            <a:off x="437548" y="6390000"/>
            <a:ext cx="3686777" cy="31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Environment, Regulations &amp; Governance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55D2B27-5439-4454-8A33-CD54A5218F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221302"/>
              </p:ext>
            </p:extLst>
          </p:nvPr>
        </p:nvGraphicFramePr>
        <p:xfrm>
          <a:off x="304799" y="1067005"/>
          <a:ext cx="9535887" cy="532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E22229EA-4499-8A50-941F-FFB7C5761B4F}"/>
              </a:ext>
            </a:extLst>
          </p:cNvPr>
          <p:cNvSpPr/>
          <p:nvPr/>
        </p:nvSpPr>
        <p:spPr>
          <a:xfrm>
            <a:off x="1838325" y="1419225"/>
            <a:ext cx="5295900" cy="41799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C456B-CA1F-D1B5-A4CE-D8EF9CDB576E}"/>
              </a:ext>
            </a:extLst>
          </p:cNvPr>
          <p:cNvSpPr txBox="1"/>
          <p:nvPr/>
        </p:nvSpPr>
        <p:spPr>
          <a:xfrm>
            <a:off x="3684508" y="1065480"/>
            <a:ext cx="20145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54% Correlation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3BB72F-4B10-8144-3C4E-03CABDD2F7DB}"/>
              </a:ext>
            </a:extLst>
          </p:cNvPr>
          <p:cNvSpPr/>
          <p:nvPr/>
        </p:nvSpPr>
        <p:spPr>
          <a:xfrm>
            <a:off x="7134225" y="1725719"/>
            <a:ext cx="2291442" cy="38734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46B6E2-5E14-6742-9DF4-84871D4D9EE0}"/>
              </a:ext>
            </a:extLst>
          </p:cNvPr>
          <p:cNvSpPr txBox="1"/>
          <p:nvPr/>
        </p:nvSpPr>
        <p:spPr>
          <a:xfrm>
            <a:off x="7097299" y="1294832"/>
            <a:ext cx="1985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4% Correlation</a:t>
            </a: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F4A960C4-93C1-418D-CF47-63AF25113504}"/>
              </a:ext>
            </a:extLst>
          </p:cNvPr>
          <p:cNvSpPr txBox="1">
            <a:spLocks/>
          </p:cNvSpPr>
          <p:nvPr/>
        </p:nvSpPr>
        <p:spPr>
          <a:xfrm>
            <a:off x="566435" y="6090585"/>
            <a:ext cx="4200525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Clarksons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Shipping Intelligence Network</a:t>
            </a:r>
          </a:p>
        </p:txBody>
      </p:sp>
    </p:spTree>
    <p:extLst>
      <p:ext uri="{BB962C8B-B14F-4D97-AF65-F5344CB8AC3E}">
        <p14:creationId xmlns:p14="http://schemas.microsoft.com/office/powerpoint/2010/main" val="289854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505-5217-4847-ABC6-EC257A1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446395"/>
            <a:ext cx="11315248" cy="785542"/>
          </a:xfrm>
        </p:spPr>
        <p:txBody>
          <a:bodyPr/>
          <a:lstStyle/>
          <a:p>
            <a:r>
              <a:rPr lang="en-GB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Shipping Investment Uncertainty</a:t>
            </a:r>
            <a:endParaRPr lang="en-US" sz="2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2BBB6D-4055-3DF4-F001-4BBA86742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48" y="949651"/>
            <a:ext cx="11235265" cy="358825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22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   </a:t>
            </a:r>
            <a:endParaRPr lang="en-US" sz="2200" i="1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200" i="1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200" i="1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333375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20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333375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20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358775" lvl="2" indent="0" algn="just">
              <a:lnSpc>
                <a:spcPct val="150000"/>
              </a:lnSpc>
              <a:buNone/>
            </a:pPr>
            <a:r>
              <a:rPr lang="en-GB" sz="22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   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920F94D-7174-0A0F-7D43-6B78BCA2EE9F}"/>
              </a:ext>
            </a:extLst>
          </p:cNvPr>
          <p:cNvSpPr txBox="1">
            <a:spLocks/>
          </p:cNvSpPr>
          <p:nvPr/>
        </p:nvSpPr>
        <p:spPr>
          <a:xfrm>
            <a:off x="9840686" y="63884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1EE95-9684-464A-9EBE-FC1C5B751E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E5BF8AEB-8B99-6F95-7BB4-1F0EE51BC5E0}"/>
              </a:ext>
            </a:extLst>
          </p:cNvPr>
          <p:cNvSpPr txBox="1">
            <a:spLocks/>
          </p:cNvSpPr>
          <p:nvPr/>
        </p:nvSpPr>
        <p:spPr>
          <a:xfrm>
            <a:off x="437548" y="6390000"/>
            <a:ext cx="3686777" cy="31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Environment, Regulations &amp; Governance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B776C2-377A-51FA-FEB3-55456E7917A2}"/>
              </a:ext>
            </a:extLst>
          </p:cNvPr>
          <p:cNvSpPr txBox="1">
            <a:spLocks/>
          </p:cNvSpPr>
          <p:nvPr/>
        </p:nvSpPr>
        <p:spPr bwMode="auto">
          <a:xfrm>
            <a:off x="357565" y="949651"/>
            <a:ext cx="11235265" cy="358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34541" indent="-134541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Font typeface="Lucida Grande"/>
              <a:buChar char="■"/>
              <a:defRPr sz="18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260747" indent="-125016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Font typeface="Lucida Grande"/>
              <a:buChar char="■"/>
              <a:defRPr sz="165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403622" indent="-14168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Font typeface="Lucida Grande"/>
              <a:buChar char="■"/>
              <a:defRPr sz="15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534591" indent="-129779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673894" indent="-13811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1016794" indent="-1381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5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1359694" indent="-1381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5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1702594" indent="-1381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5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2045494" indent="-1381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5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n-GB" sz="2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Traditionally</a:t>
            </a:r>
            <a:r>
              <a:rPr lang="en-GB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, the primary investment risk had to do with </a:t>
            </a:r>
            <a:r>
              <a:rPr lang="en-GB" sz="2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freight rates volatility</a:t>
            </a:r>
          </a:p>
          <a:p>
            <a:pPr lvl="1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GB" sz="2050" kern="0" dirty="0">
                <a:latin typeface="Calibri" panose="020F0502020204030204" pitchFamily="34" charset="0"/>
                <a:cs typeface="Calibri" panose="020F0502020204030204" pitchFamily="34" charset="0"/>
              </a:rPr>
              <a:t>When is the right time to order/buy/sell/scrap a vessel?</a:t>
            </a:r>
          </a:p>
          <a:p>
            <a:pPr lvl="1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GB" sz="2050" kern="0" dirty="0">
                <a:latin typeface="Calibri" panose="020F0502020204030204" pitchFamily="34" charset="0"/>
                <a:cs typeface="Calibri" panose="020F0502020204030204" pitchFamily="34" charset="0"/>
              </a:rPr>
              <a:t>Should it be a newbuilding or a second-hand one?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n-GB" sz="2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The last years</a:t>
            </a:r>
            <a:r>
              <a:rPr lang="en-GB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, there is also a </a:t>
            </a:r>
            <a:r>
              <a:rPr lang="en-GB" sz="2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technological risk</a:t>
            </a:r>
          </a:p>
          <a:p>
            <a:pPr lvl="1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GB" sz="2050" kern="0" dirty="0">
                <a:latin typeface="Calibri" panose="020F0502020204030204" pitchFamily="34" charset="0"/>
                <a:cs typeface="Calibri" panose="020F0502020204030204" pitchFamily="34" charset="0"/>
              </a:rPr>
              <a:t>Uncertainty regarding the optimal fuel choice and the technological specifications of a newly ordered/purchased vessel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n-GB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This depends on: the cost of fuel production; the availability and price of the fuel; the required technology for the vessel to burn that fuel; safety concerns; regulations (varying among jurisdictions); MBMs related to carbon prices; and the development of ETSs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endParaRPr lang="en-GB" sz="2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Font typeface="Lucida Grande"/>
              <a:buNone/>
            </a:pPr>
            <a:endParaRPr lang="en-US" sz="2200" i="1" kern="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Font typeface="Lucida Grande"/>
              <a:buNone/>
            </a:pPr>
            <a:endParaRPr lang="en-US" sz="2200" i="1" kern="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333375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200" kern="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333375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200" kern="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marL="358775" lvl="2" indent="0" algn="just">
              <a:lnSpc>
                <a:spcPct val="150000"/>
              </a:lnSpc>
              <a:buFont typeface="Lucida Grande"/>
              <a:buNone/>
            </a:pPr>
            <a:r>
              <a:rPr lang="en-GB" sz="2200" kern="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    </a:t>
            </a:r>
            <a:endParaRPr lang="en-US" sz="2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6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505-5217-4847-ABC6-EC257A1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446395"/>
            <a:ext cx="11315248" cy="785542"/>
          </a:xfrm>
        </p:spPr>
        <p:txBody>
          <a:bodyPr/>
          <a:lstStyle/>
          <a:p>
            <a:r>
              <a:rPr lang="en-GB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LNG-capable Fleet and Orderbook as % of Total (DWT)</a:t>
            </a:r>
            <a:endParaRPr lang="en-US" sz="2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920F94D-7174-0A0F-7D43-6B78BCA2EE9F}"/>
              </a:ext>
            </a:extLst>
          </p:cNvPr>
          <p:cNvSpPr txBox="1">
            <a:spLocks/>
          </p:cNvSpPr>
          <p:nvPr/>
        </p:nvSpPr>
        <p:spPr>
          <a:xfrm>
            <a:off x="9840686" y="63884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1EE95-9684-464A-9EBE-FC1C5B751E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E5BF8AEB-8B99-6F95-7BB4-1F0EE51BC5E0}"/>
              </a:ext>
            </a:extLst>
          </p:cNvPr>
          <p:cNvSpPr txBox="1">
            <a:spLocks/>
          </p:cNvSpPr>
          <p:nvPr/>
        </p:nvSpPr>
        <p:spPr>
          <a:xfrm>
            <a:off x="437548" y="6390000"/>
            <a:ext cx="3686777" cy="31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Environment, Regulations &amp; Governance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FB6C34E-2101-49A9-84C6-F4AEE06B81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622268"/>
              </p:ext>
            </p:extLst>
          </p:nvPr>
        </p:nvGraphicFramePr>
        <p:xfrm>
          <a:off x="437548" y="1028700"/>
          <a:ext cx="9563702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94EA9F0-F93E-FBC5-EF6C-BB12D25946BD}"/>
              </a:ext>
            </a:extLst>
          </p:cNvPr>
          <p:cNvSpPr txBox="1">
            <a:spLocks/>
          </p:cNvSpPr>
          <p:nvPr/>
        </p:nvSpPr>
        <p:spPr>
          <a:xfrm>
            <a:off x="566435" y="6090585"/>
            <a:ext cx="4200525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Clarksons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Shipping Intelligence Network</a:t>
            </a:r>
          </a:p>
        </p:txBody>
      </p:sp>
    </p:spTree>
    <p:extLst>
      <p:ext uri="{BB962C8B-B14F-4D97-AF65-F5344CB8AC3E}">
        <p14:creationId xmlns:p14="http://schemas.microsoft.com/office/powerpoint/2010/main" val="1337432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505-5217-4847-ABC6-EC257A1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446395"/>
            <a:ext cx="11315248" cy="785542"/>
          </a:xfrm>
        </p:spPr>
        <p:txBody>
          <a:bodyPr/>
          <a:lstStyle/>
          <a:p>
            <a:r>
              <a:rPr lang="en-GB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Fleet with Modern Eco Electronic Engine as % of Total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920F94D-7174-0A0F-7D43-6B78BCA2EE9F}"/>
              </a:ext>
            </a:extLst>
          </p:cNvPr>
          <p:cNvSpPr txBox="1">
            <a:spLocks/>
          </p:cNvSpPr>
          <p:nvPr/>
        </p:nvSpPr>
        <p:spPr>
          <a:xfrm>
            <a:off x="9840686" y="63884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1EE95-9684-464A-9EBE-FC1C5B751E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E5BF8AEB-8B99-6F95-7BB4-1F0EE51BC5E0}"/>
              </a:ext>
            </a:extLst>
          </p:cNvPr>
          <p:cNvSpPr txBox="1">
            <a:spLocks/>
          </p:cNvSpPr>
          <p:nvPr/>
        </p:nvSpPr>
        <p:spPr>
          <a:xfrm>
            <a:off x="437548" y="6390000"/>
            <a:ext cx="3686777" cy="31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Environment, Regulations &amp; Governance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28A0F9C-6690-4B76-8AB8-E8BA86884B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337706"/>
              </p:ext>
            </p:extLst>
          </p:nvPr>
        </p:nvGraphicFramePr>
        <p:xfrm>
          <a:off x="437547" y="1067005"/>
          <a:ext cx="9477977" cy="520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693BB424-446C-9A0F-4373-B40C1CE9E1E7}"/>
              </a:ext>
            </a:extLst>
          </p:cNvPr>
          <p:cNvSpPr txBox="1">
            <a:spLocks/>
          </p:cNvSpPr>
          <p:nvPr/>
        </p:nvSpPr>
        <p:spPr>
          <a:xfrm>
            <a:off x="566435" y="6090585"/>
            <a:ext cx="4200525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Clarksons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Shipping Intelligence Network</a:t>
            </a:r>
          </a:p>
        </p:txBody>
      </p:sp>
    </p:spTree>
    <p:extLst>
      <p:ext uri="{BB962C8B-B14F-4D97-AF65-F5344CB8AC3E}">
        <p14:creationId xmlns:p14="http://schemas.microsoft.com/office/powerpoint/2010/main" val="2966686919"/>
      </p:ext>
    </p:extLst>
  </p:cSld>
  <p:clrMapOvr>
    <a:masterClrMapping/>
  </p:clrMapOvr>
</p:sld>
</file>

<file path=ppt/theme/theme1.xml><?xml version="1.0" encoding="utf-8"?>
<a:theme xmlns:a="http://schemas.openxmlformats.org/drawingml/2006/main" name="Grey master final Unlocked">
  <a:themeElements>
    <a:clrScheme name="Custom 5">
      <a:dk1>
        <a:srgbClr val="000000"/>
      </a:dk1>
      <a:lt1>
        <a:srgbClr val="FFFFFF"/>
      </a:lt1>
      <a:dk2>
        <a:srgbClr val="999999"/>
      </a:dk2>
      <a:lt2>
        <a:srgbClr val="DCDCDC"/>
      </a:lt2>
      <a:accent1>
        <a:srgbClr val="006899"/>
      </a:accent1>
      <a:accent2>
        <a:srgbClr val="003366"/>
      </a:accent2>
      <a:accent3>
        <a:srgbClr val="FFFFFF"/>
      </a:accent3>
      <a:accent4>
        <a:srgbClr val="000000"/>
      </a:accent4>
      <a:accent5>
        <a:srgbClr val="CCCC00"/>
      </a:accent5>
      <a:accent6>
        <a:srgbClr val="394A59"/>
      </a:accent6>
      <a:hlink>
        <a:srgbClr val="CC6600"/>
      </a:hlink>
      <a:folHlink>
        <a:srgbClr val="993333"/>
      </a:folHlink>
    </a:clrScheme>
    <a:fontScheme name="City University Lond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ty University London 1">
        <a:dk1>
          <a:srgbClr val="000000"/>
        </a:dk1>
        <a:lt1>
          <a:srgbClr val="FFFFFF"/>
        </a:lt1>
        <a:dk2>
          <a:srgbClr val="E31B2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39378266-FC2B-4640-AA39-B3366F922EFE}" vid="{43F93B28-988E-EC47-88FE-0A6F2332A4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CityUoL-Bayes-16_9_PPT_2021 (1)</Template>
  <TotalTime>0</TotalTime>
  <Words>800</Words>
  <Application>Microsoft Office PowerPoint</Application>
  <PresentationFormat>Widescreen</PresentationFormat>
  <Paragraphs>137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Lucida Grande</vt:lpstr>
      <vt:lpstr>Arial</vt:lpstr>
      <vt:lpstr>Calibri</vt:lpstr>
      <vt:lpstr>Calibri Light</vt:lpstr>
      <vt:lpstr>Cambria Math</vt:lpstr>
      <vt:lpstr>Courier New</vt:lpstr>
      <vt:lpstr>Wingdings</vt:lpstr>
      <vt:lpstr>Grey master final Unlocked</vt:lpstr>
      <vt:lpstr>Environment, Regulations &amp; Governance  10th City of London Biennial Meeting</vt:lpstr>
      <vt:lpstr>Initial IMO GHG Strategy: To Be Revised in 2023</vt:lpstr>
      <vt:lpstr>Main Outcomes of MEPC 79</vt:lpstr>
      <vt:lpstr>MEPC 80: Increased Level of Ambition</vt:lpstr>
      <vt:lpstr>Types of Technologies/Strategies Towards Decarbonisation</vt:lpstr>
      <vt:lpstr>Relationship Between Freight Rates and Orderbook</vt:lpstr>
      <vt:lpstr>Shipping Investment Uncertainty</vt:lpstr>
      <vt:lpstr>LNG-capable Fleet and Orderbook as % of Total (DWT)</vt:lpstr>
      <vt:lpstr>Fleet with Modern Eco Electronic Engine as % of Total</vt:lpstr>
      <vt:lpstr>Discrepancy Between Eco Price Premia and Eco Freight Premia</vt:lpstr>
      <vt:lpstr>Modelled Energy Demand Mix to 2051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Ioannis Moutzouris</dc:creator>
  <cp:lastModifiedBy>Loutsiou, Kristie</cp:lastModifiedBy>
  <cp:revision>8</cp:revision>
  <cp:lastPrinted>2016-07-11T15:10:59Z</cp:lastPrinted>
  <dcterms:created xsi:type="dcterms:W3CDTF">2021-09-14T09:18:22Z</dcterms:created>
  <dcterms:modified xsi:type="dcterms:W3CDTF">2023-06-11T15:09:42Z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c24981-b6df-48f8-949b-0896357b9b03_Enabled">
    <vt:lpwstr>true</vt:lpwstr>
  </property>
  <property fmtid="{D5CDD505-2E9C-101B-9397-08002B2CF9AE}" pid="3" name="MSIP_Label_06c24981-b6df-48f8-949b-0896357b9b03_SetDate">
    <vt:lpwstr>2021-06-15T14:49:26Z</vt:lpwstr>
  </property>
  <property fmtid="{D5CDD505-2E9C-101B-9397-08002B2CF9AE}" pid="4" name="MSIP_Label_06c24981-b6df-48f8-949b-0896357b9b03_Method">
    <vt:lpwstr>Privileged</vt:lpwstr>
  </property>
  <property fmtid="{D5CDD505-2E9C-101B-9397-08002B2CF9AE}" pid="5" name="MSIP_Label_06c24981-b6df-48f8-949b-0896357b9b03_Name">
    <vt:lpwstr>Official</vt:lpwstr>
  </property>
  <property fmtid="{D5CDD505-2E9C-101B-9397-08002B2CF9AE}" pid="6" name="MSIP_Label_06c24981-b6df-48f8-949b-0896357b9b03_SiteId">
    <vt:lpwstr>dd615949-5bd0-4da0-ac52-28ef8d336373</vt:lpwstr>
  </property>
  <property fmtid="{D5CDD505-2E9C-101B-9397-08002B2CF9AE}" pid="7" name="MSIP_Label_06c24981-b6df-48f8-949b-0896357b9b03_ActionId">
    <vt:lpwstr>648e491b-9794-49ea-b447-4adeb8111375</vt:lpwstr>
  </property>
  <property fmtid="{D5CDD505-2E9C-101B-9397-08002B2CF9AE}" pid="8" name="MSIP_Label_06c24981-b6df-48f8-949b-0896357b9b03_ContentBits">
    <vt:lpwstr>0</vt:lpwstr>
  </property>
</Properties>
</file>